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
  </p:notesMasterIdLst>
  <p:sldIdLst>
    <p:sldId id="258" r:id="rId2"/>
    <p:sldId id="273" r:id="rId3"/>
    <p:sldId id="260" r:id="rId4"/>
    <p:sldId id="257" r:id="rId5"/>
    <p:sldId id="278" r:id="rId6"/>
    <p:sldId id="274" r:id="rId7"/>
    <p:sldId id="277"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7AD753E7-650F-4667-86A8-8D96E5755EAD}">
          <p14:sldIdLst>
            <p14:sldId id="258"/>
          </p14:sldIdLst>
        </p14:section>
        <p14:section name="上一学年成绩单&amp;体测成绩" id="{354C90B7-1424-419B-B1F8-330D03508A4B}">
          <p14:sldIdLst>
            <p14:sldId id="273"/>
          </p14:sldIdLst>
        </p14:section>
        <p14:section name="科研创新" id="{EF94440B-501A-4ED4-8F8B-85E5C25EA50D}">
          <p14:sldIdLst>
            <p14:sldId id="260"/>
            <p14:sldId id="257"/>
            <p14:sldId id="278"/>
          </p14:sldIdLst>
        </p14:section>
        <p14:section name="学习竞赛" id="{41351253-AAA8-4CD4-ACE3-638C820717C3}">
          <p14:sldIdLst/>
        </p14:section>
        <p14:section name="社会公益" id="{3B6BB81C-000C-41CF-8C57-666299E01807}">
          <p14:sldIdLst>
            <p14:sldId id="274"/>
          </p14:sldIdLst>
        </p14:section>
        <p14:section name="学生服务" id="{408E686D-8B12-4D35-A37D-4F6A6C4332AC}">
          <p14:sldIdLst/>
        </p14:section>
        <p14:section name="文体活动" id="{FB3D5CAB-1ED5-4EEE-B7F3-E477BB44F3F2}">
          <p14:sldIdLst>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09" autoAdjust="0"/>
    <p:restoredTop sz="70096" autoAdjust="0"/>
  </p:normalViewPr>
  <p:slideViewPr>
    <p:cSldViewPr snapToGrid="0" showGuides="1">
      <p:cViewPr varScale="1">
        <p:scale>
          <a:sx n="87" d="100"/>
          <a:sy n="87" d="100"/>
        </p:scale>
        <p:origin x="1272"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97AFB-C038-4BA2-8539-6ACC541129F7}" type="datetimeFigureOut">
              <a:rPr lang="zh-CN" altLang="en-US" smtClean="0"/>
              <a:t>2022/9/19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40D78-12BE-4404-AB4E-669FF091BE43}" type="slidenum">
              <a:rPr lang="zh-CN" altLang="en-US" smtClean="0"/>
              <a:t>‹#›</a:t>
            </a:fld>
            <a:endParaRPr lang="zh-CN" altLang="en-US"/>
          </a:p>
        </p:txBody>
      </p:sp>
    </p:spTree>
    <p:extLst>
      <p:ext uri="{BB962C8B-B14F-4D97-AF65-F5344CB8AC3E}">
        <p14:creationId xmlns:p14="http://schemas.microsoft.com/office/powerpoint/2010/main" val="2338322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填写姓名、班级和申请类别（申请类别写清具体奖学金名称，如国家奖学金、</a:t>
            </a:r>
            <a:r>
              <a:rPr lang="zh-CN" altLang="en-US" sz="1800" dirty="0">
                <a:solidFill>
                  <a:srgbClr val="000000"/>
                </a:solidFill>
                <a:effectLst/>
                <a:latin typeface="FangSong_GB2312" panose="02010609030101010101" pitchFamily="49" charset="-122"/>
                <a:ea typeface="FangSong_GB2312" panose="02010609030101010101" pitchFamily="49" charset="-122"/>
              </a:rPr>
              <a:t>天津市人民政府奖学金、公能奖学金、学业优秀奖学金 等）</a:t>
            </a:r>
            <a:endParaRPr lang="zh-CN" altLang="en-US" dirty="0"/>
          </a:p>
        </p:txBody>
      </p:sp>
      <p:sp>
        <p:nvSpPr>
          <p:cNvPr id="4" name="灯片编号占位符 3"/>
          <p:cNvSpPr>
            <a:spLocks noGrp="1"/>
          </p:cNvSpPr>
          <p:nvPr>
            <p:ph type="sldNum" sz="quarter" idx="5"/>
          </p:nvPr>
        </p:nvSpPr>
        <p:spPr/>
        <p:txBody>
          <a:bodyPr/>
          <a:lstStyle/>
          <a:p>
            <a:fld id="{F0C40D78-12BE-4404-AB4E-669FF091BE43}" type="slidenum">
              <a:rPr lang="zh-CN" altLang="en-US" smtClean="0"/>
              <a:t>1</a:t>
            </a:fld>
            <a:endParaRPr lang="zh-CN" altLang="en-US"/>
          </a:p>
        </p:txBody>
      </p:sp>
    </p:spTree>
    <p:extLst>
      <p:ext uri="{BB962C8B-B14F-4D97-AF65-F5344CB8AC3E}">
        <p14:creationId xmlns:p14="http://schemas.microsoft.com/office/powerpoint/2010/main" val="264367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左侧填写 “上一学年成绩单”</a:t>
            </a:r>
            <a:r>
              <a:rPr lang="en-US" altLang="zh-CN" dirty="0"/>
              <a:t>】</a:t>
            </a:r>
          </a:p>
          <a:p>
            <a:r>
              <a:rPr lang="zh-CN" altLang="en-US" dirty="0"/>
              <a:t>图片：添加 “教务系统” 中 “我的成绩” “</a:t>
            </a:r>
            <a:r>
              <a:rPr lang="en-US" altLang="zh-CN" dirty="0"/>
              <a:t>2021-2022</a:t>
            </a:r>
            <a:r>
              <a:rPr lang="zh-CN" altLang="en-US" dirty="0"/>
              <a:t>学年</a:t>
            </a:r>
            <a:r>
              <a:rPr lang="en-US" altLang="zh-CN" dirty="0"/>
              <a:t>1</a:t>
            </a:r>
            <a:r>
              <a:rPr lang="zh-CN" altLang="en-US" dirty="0"/>
              <a:t>学期</a:t>
            </a:r>
            <a:r>
              <a:rPr lang="en-US" altLang="zh-CN" dirty="0"/>
              <a:t>&amp;2</a:t>
            </a:r>
            <a:r>
              <a:rPr lang="zh-CN" altLang="en-US" dirty="0"/>
              <a:t>学期</a:t>
            </a:r>
            <a:r>
              <a:rPr lang="en-US" altLang="zh-CN" dirty="0"/>
              <a:t>&amp;3</a:t>
            </a:r>
            <a:r>
              <a:rPr lang="zh-CN" altLang="en-US" dirty="0"/>
              <a:t>学期”成绩截图</a:t>
            </a:r>
            <a:endParaRPr lang="en-US" altLang="zh-CN" dirty="0"/>
          </a:p>
          <a:p>
            <a:r>
              <a:rPr lang="zh-CN" altLang="en-US" dirty="0"/>
              <a:t>是否挂科：填写 “是</a:t>
            </a:r>
            <a:r>
              <a:rPr lang="en-US" altLang="zh-CN" dirty="0"/>
              <a:t>/</a:t>
            </a:r>
            <a:r>
              <a:rPr lang="zh-CN" altLang="en-US" dirty="0"/>
              <a:t>否”，根据</a:t>
            </a:r>
            <a:r>
              <a:rPr lang="en-US" altLang="zh-CN" dirty="0"/>
              <a:t>2021-2022</a:t>
            </a:r>
            <a:r>
              <a:rPr lang="zh-CN" altLang="en-US" dirty="0"/>
              <a:t>学年</a:t>
            </a:r>
            <a:r>
              <a:rPr lang="en-US" altLang="zh-CN" dirty="0"/>
              <a:t>1</a:t>
            </a:r>
            <a:r>
              <a:rPr lang="zh-CN" altLang="en-US" dirty="0"/>
              <a:t>、</a:t>
            </a:r>
            <a:r>
              <a:rPr lang="en-US" altLang="zh-CN" dirty="0"/>
              <a:t>2</a:t>
            </a:r>
            <a:r>
              <a:rPr lang="zh-CN" altLang="en-US" dirty="0"/>
              <a:t>、</a:t>
            </a:r>
            <a:r>
              <a:rPr lang="en-US" altLang="zh-CN" dirty="0"/>
              <a:t>3</a:t>
            </a:r>
            <a:r>
              <a:rPr lang="zh-CN" altLang="en-US" dirty="0"/>
              <a:t>学期成绩如实填写</a:t>
            </a:r>
            <a:endParaRPr lang="en-US" altLang="zh-CN" dirty="0"/>
          </a:p>
          <a:p>
            <a:endParaRPr lang="en-US" altLang="zh-CN" dirty="0"/>
          </a:p>
          <a:p>
            <a:r>
              <a:rPr lang="en-US" altLang="zh-CN" dirty="0"/>
              <a:t>【</a:t>
            </a:r>
            <a:r>
              <a:rPr lang="zh-CN" altLang="en-US" dirty="0"/>
              <a:t>右侧填写“上一学年体测成绩”</a:t>
            </a:r>
            <a:r>
              <a:rPr lang="en-US" altLang="zh-CN" dirty="0"/>
              <a:t>】</a:t>
            </a:r>
          </a:p>
          <a:p>
            <a:r>
              <a:rPr lang="zh-CN" altLang="en-US" dirty="0"/>
              <a:t>图片：添加 “创高”</a:t>
            </a:r>
            <a:r>
              <a:rPr lang="en-US" altLang="zh-CN" dirty="0"/>
              <a:t>app</a:t>
            </a:r>
            <a:r>
              <a:rPr lang="zh-CN" altLang="en-US" dirty="0"/>
              <a:t>中，“体测” 模块 “成绩查询” “</a:t>
            </a:r>
            <a:r>
              <a:rPr lang="en-US" altLang="zh-CN" dirty="0"/>
              <a:t>2021-2022</a:t>
            </a:r>
            <a:r>
              <a:rPr lang="zh-CN" altLang="en-US" dirty="0"/>
              <a:t>学年第一学期” 或者 “</a:t>
            </a:r>
            <a:r>
              <a:rPr lang="en-US" altLang="zh-CN" dirty="0"/>
              <a:t>2021-2022-1</a:t>
            </a:r>
            <a:r>
              <a:rPr lang="zh-CN" altLang="en-US" dirty="0"/>
              <a:t>学期补测” 截图</a:t>
            </a:r>
            <a:endParaRPr lang="en-US" altLang="zh-CN" dirty="0"/>
          </a:p>
          <a:p>
            <a:r>
              <a:rPr lang="zh-CN" altLang="en-US" dirty="0"/>
              <a:t>不合格</a:t>
            </a:r>
            <a:r>
              <a:rPr lang="en-US" altLang="zh-CN" dirty="0"/>
              <a:t>/</a:t>
            </a:r>
            <a:r>
              <a:rPr lang="zh-CN" altLang="en-US" dirty="0"/>
              <a:t>合格</a:t>
            </a:r>
            <a:r>
              <a:rPr lang="en-US" altLang="zh-CN" dirty="0"/>
              <a:t>/</a:t>
            </a:r>
            <a:r>
              <a:rPr lang="zh-CN" altLang="en-US" dirty="0"/>
              <a:t>优秀：填写 “不合格</a:t>
            </a:r>
            <a:r>
              <a:rPr lang="en-US" altLang="zh-CN" dirty="0"/>
              <a:t>/</a:t>
            </a:r>
            <a:r>
              <a:rPr lang="zh-CN" altLang="en-US" dirty="0"/>
              <a:t>合格</a:t>
            </a:r>
            <a:r>
              <a:rPr lang="en-US" altLang="zh-CN" dirty="0"/>
              <a:t>/</a:t>
            </a:r>
            <a:r>
              <a:rPr lang="zh-CN" altLang="en-US" dirty="0"/>
              <a:t>优秀”，根据以上创高</a:t>
            </a:r>
            <a:r>
              <a:rPr lang="en-US" altLang="zh-CN" dirty="0"/>
              <a:t>app</a:t>
            </a:r>
            <a:r>
              <a:rPr lang="zh-CN" altLang="en-US" dirty="0"/>
              <a:t>内截图如实填写</a:t>
            </a:r>
            <a:endParaRPr lang="en-US" altLang="zh-CN" dirty="0"/>
          </a:p>
          <a:p>
            <a:endParaRPr lang="en-US" altLang="zh-CN" dirty="0"/>
          </a:p>
          <a:p>
            <a:r>
              <a:rPr lang="en-US" altLang="zh-CN" dirty="0"/>
              <a:t>【</a:t>
            </a:r>
            <a:r>
              <a:rPr lang="zh-CN" altLang="en-US" dirty="0"/>
              <a:t>注意</a:t>
            </a:r>
            <a:r>
              <a:rPr lang="en-US" altLang="zh-CN" dirty="0"/>
              <a:t>】</a:t>
            </a:r>
          </a:p>
          <a:p>
            <a:r>
              <a:rPr lang="zh-CN" altLang="en-US" dirty="0"/>
              <a:t>体测不合格者无法参与奖学金评选</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0C40D78-12BE-4404-AB4E-669FF091BE43}" type="slidenum">
              <a:rPr lang="zh-CN" altLang="en-US" smtClean="0"/>
              <a:t>2</a:t>
            </a:fld>
            <a:endParaRPr lang="zh-CN" altLang="en-US"/>
          </a:p>
        </p:txBody>
      </p:sp>
    </p:spTree>
    <p:extLst>
      <p:ext uri="{BB962C8B-B14F-4D97-AF65-F5344CB8AC3E}">
        <p14:creationId xmlns:p14="http://schemas.microsoft.com/office/powerpoint/2010/main" val="344955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左侧填写 “自主创业” 情况</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项目注册时间：填写自主创业项目注册时间，</a:t>
            </a:r>
            <a:r>
              <a:rPr lang="zh-CN" altLang="en-US" b="1" dirty="0"/>
              <a:t>项目须在上一学年内成功注册才可加分</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是否为第一负责人：是</a:t>
            </a:r>
            <a:r>
              <a:rPr lang="en-US" altLang="zh-CN" dirty="0"/>
              <a:t>/</a:t>
            </a:r>
            <a:r>
              <a:rPr lang="zh-CN" altLang="en-US" dirty="0"/>
              <a:t>否</a:t>
            </a:r>
            <a:r>
              <a:rPr lang="zh-CN" altLang="en-US" sz="1200" dirty="0"/>
              <a:t>；若该自主创业仅有一人参与，则此处填是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effectLst/>
                <a:latin typeface="宋体" panose="02010600030101010101" pitchFamily="2" charset="-122"/>
                <a:ea typeface="宋体" panose="02010600030101010101" pitchFamily="2" charset="-122"/>
              </a:rPr>
              <a:t>加分情况：根据以上信息推算该项加分情况，</a:t>
            </a:r>
            <a:r>
              <a:rPr lang="zh-CN" altLang="en-US" sz="1800" dirty="0">
                <a:solidFill>
                  <a:srgbClr val="000000"/>
                </a:solidFill>
                <a:effectLst/>
                <a:latin typeface="仿宋" panose="02010609060101010101" pitchFamily="49" charset="-122"/>
                <a:ea typeface="仿宋" panose="02010609060101010101" pitchFamily="49" charset="-122"/>
              </a:rPr>
              <a:t>项目第一负责人加 </a:t>
            </a:r>
            <a:r>
              <a:rPr lang="en-US" altLang="zh-CN" sz="1800" dirty="0">
                <a:solidFill>
                  <a:srgbClr val="000000"/>
                </a:solidFill>
                <a:effectLst/>
                <a:latin typeface="Times New Roman" panose="02020603050405020304" pitchFamily="18" charset="0"/>
              </a:rPr>
              <a:t>1.2 </a:t>
            </a:r>
            <a:r>
              <a:rPr lang="zh-CN" altLang="en-US" sz="1800" dirty="0">
                <a:solidFill>
                  <a:srgbClr val="000000"/>
                </a:solidFill>
                <a:effectLst/>
                <a:latin typeface="仿宋" panose="02010609060101010101" pitchFamily="49" charset="-122"/>
                <a:ea typeface="仿宋" panose="02010609060101010101" pitchFamily="49" charset="-122"/>
              </a:rPr>
              <a:t>分，项目合伙人加 </a:t>
            </a:r>
            <a:r>
              <a:rPr lang="en-US" altLang="zh-CN" sz="1800" dirty="0">
                <a:solidFill>
                  <a:srgbClr val="000000"/>
                </a:solidFill>
                <a:effectLst/>
                <a:latin typeface="Times New Roman" panose="02020603050405020304" pitchFamily="18" charset="0"/>
              </a:rPr>
              <a:t>0.8 </a:t>
            </a:r>
            <a:r>
              <a:rPr lang="zh-CN" altLang="en-US" sz="1800" dirty="0">
                <a:solidFill>
                  <a:srgbClr val="000000"/>
                </a:solidFill>
                <a:effectLst/>
                <a:latin typeface="仿宋" panose="02010609060101010101" pitchFamily="49" charset="-122"/>
                <a:ea typeface="仿宋" panose="02010609060101010101" pitchFamily="49" charset="-122"/>
              </a:rPr>
              <a:t>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右侧填写 “</a:t>
            </a:r>
            <a:r>
              <a:rPr lang="zh-CN" altLang="en-US" sz="1800" dirty="0">
                <a:solidFill>
                  <a:srgbClr val="000000"/>
                </a:solidFill>
                <a:effectLst/>
                <a:latin typeface="仿宋" panose="02010609060101010101" pitchFamily="49" charset="-122"/>
                <a:ea typeface="仿宋" panose="02010609060101010101" pitchFamily="49" charset="-122"/>
              </a:rPr>
              <a:t>自主申报各类科研创新项目</a:t>
            </a:r>
            <a:r>
              <a:rPr lang="zh-CN" altLang="en-US" dirty="0"/>
              <a:t>” 情况</a:t>
            </a:r>
            <a:r>
              <a:rPr lang="en-US" altLang="zh-CN" dirty="0"/>
              <a:t>】</a:t>
            </a:r>
          </a:p>
          <a:p>
            <a:r>
              <a:rPr lang="zh-CN" altLang="en-US" dirty="0"/>
              <a:t>项目等级：国家级</a:t>
            </a:r>
            <a:r>
              <a:rPr lang="en-US" altLang="zh-CN" dirty="0"/>
              <a:t>/</a:t>
            </a:r>
            <a:r>
              <a:rPr lang="zh-CN" altLang="en-US" dirty="0"/>
              <a:t>省市级</a:t>
            </a:r>
            <a:r>
              <a:rPr lang="en-US" altLang="zh-CN" dirty="0"/>
              <a:t>/</a:t>
            </a:r>
            <a:r>
              <a:rPr lang="zh-CN" altLang="en-US" dirty="0"/>
              <a:t>校级</a:t>
            </a:r>
            <a:r>
              <a:rPr lang="en-US" altLang="zh-CN" dirty="0"/>
              <a:t>/</a:t>
            </a:r>
            <a:r>
              <a:rPr lang="zh-CN" altLang="en-US" dirty="0"/>
              <a:t>院级</a:t>
            </a:r>
            <a:endParaRPr lang="en-US" altLang="zh-CN" dirty="0"/>
          </a:p>
          <a:p>
            <a:r>
              <a:rPr lang="zh-CN" altLang="en-US" dirty="0"/>
              <a:t>立项时间：填写项目立项时间，</a:t>
            </a:r>
            <a:r>
              <a:rPr lang="zh-CN" altLang="en-US" b="1" dirty="0"/>
              <a:t>项目须已成功立项才可加分</a:t>
            </a:r>
            <a:endParaRPr lang="en-US" altLang="zh-CN" b="1" dirty="0"/>
          </a:p>
          <a:p>
            <a:r>
              <a:rPr lang="zh-CN" altLang="en-US" b="0" dirty="0"/>
              <a:t>结项时间：若项目已经结项，则填写实际结项时间；若项目尚未结项，则填写预计结项时间</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是否为第一负责人：是</a:t>
            </a:r>
            <a:r>
              <a:rPr lang="en-US" altLang="zh-CN" dirty="0"/>
              <a:t>/</a:t>
            </a:r>
            <a:r>
              <a:rPr lang="zh-CN" altLang="en-US" dirty="0"/>
              <a:t>否</a:t>
            </a:r>
            <a:r>
              <a:rPr lang="zh-CN" altLang="en-US" sz="1200" dirty="0"/>
              <a:t>；若该科研创新项目仅有一人参与，则此处填是</a:t>
            </a:r>
            <a:endParaRPr lang="en-US" altLang="zh-CN" dirty="0"/>
          </a:p>
          <a:p>
            <a:r>
              <a:rPr lang="zh-CN" altLang="en-US" sz="1000" dirty="0">
                <a:solidFill>
                  <a:srgbClr val="000000"/>
                </a:solidFill>
                <a:effectLst/>
                <a:latin typeface="宋体" panose="02010600030101010101" pitchFamily="2" charset="-122"/>
                <a:ea typeface="宋体" panose="02010600030101010101" pitchFamily="2" charset="-122"/>
              </a:rPr>
              <a:t>加分情况：根据以上信息推算该项加分情况。立项：</a:t>
            </a:r>
            <a:r>
              <a:rPr lang="zh-CN" altLang="en-US" sz="1800" dirty="0">
                <a:solidFill>
                  <a:srgbClr val="000000"/>
                </a:solidFill>
                <a:effectLst/>
                <a:latin typeface="仿宋" panose="02010609060101010101" pitchFamily="49" charset="-122"/>
                <a:ea typeface="仿宋" panose="02010609060101010101" pitchFamily="49" charset="-122"/>
              </a:rPr>
              <a:t>在立项当年成功立项者加 </a:t>
            </a:r>
            <a:r>
              <a:rPr lang="en-US" altLang="zh-CN" sz="1800" dirty="0">
                <a:solidFill>
                  <a:srgbClr val="000000"/>
                </a:solidFill>
                <a:effectLst/>
                <a:latin typeface="Times New Roman" panose="02020603050405020304" pitchFamily="18" charset="0"/>
              </a:rPr>
              <a:t>0.4 </a:t>
            </a:r>
            <a:r>
              <a:rPr lang="zh-CN" altLang="en-US" sz="1800" dirty="0">
                <a:solidFill>
                  <a:srgbClr val="000000"/>
                </a:solidFill>
                <a:effectLst/>
                <a:latin typeface="宋体" panose="02010600030101010101" pitchFamily="2" charset="-122"/>
                <a:ea typeface="宋体" panose="02010600030101010101" pitchFamily="2" charset="-122"/>
              </a:rPr>
              <a:t>分，</a:t>
            </a:r>
            <a:r>
              <a:rPr lang="zh-CN" altLang="en-US" sz="1800" dirty="0">
                <a:solidFill>
                  <a:srgbClr val="000000"/>
                </a:solidFill>
                <a:effectLst/>
                <a:latin typeface="仿宋" panose="02010609060101010101" pitchFamily="49" charset="-122"/>
                <a:ea typeface="仿宋" panose="02010609060101010101" pitchFamily="49" charset="-122"/>
              </a:rPr>
              <a:t>其他成员按该项加分的 </a:t>
            </a:r>
            <a:r>
              <a:rPr lang="en-US" altLang="zh-CN" sz="1800" dirty="0">
                <a:solidFill>
                  <a:srgbClr val="000000"/>
                </a:solidFill>
                <a:effectLst/>
                <a:latin typeface="Times New Roman" panose="02020603050405020304" pitchFamily="18" charset="0"/>
              </a:rPr>
              <a:t>80%</a:t>
            </a:r>
            <a:r>
              <a:rPr lang="zh-CN" altLang="en-US" sz="1800" dirty="0">
                <a:solidFill>
                  <a:srgbClr val="000000"/>
                </a:solidFill>
                <a:effectLst/>
                <a:latin typeface="仿宋" panose="02010609060101010101" pitchFamily="49" charset="-122"/>
                <a:ea typeface="仿宋" panose="02010609060101010101" pitchFamily="49" charset="-122"/>
              </a:rPr>
              <a:t>加分。结项：</a:t>
            </a:r>
            <a:r>
              <a:rPr lang="zh-CN" altLang="en-US" sz="1200" dirty="0">
                <a:solidFill>
                  <a:srgbClr val="000000"/>
                </a:solidFill>
                <a:effectLst/>
                <a:latin typeface="宋体" panose="02010600030101010101" pitchFamily="2" charset="-122"/>
                <a:ea typeface="宋体" panose="02010600030101010101" pitchFamily="2" charset="-122"/>
              </a:rPr>
              <a:t>各类科研创新项目若</a:t>
            </a:r>
            <a:r>
              <a:rPr lang="zh-CN" altLang="en-US" sz="1800" dirty="0">
                <a:solidFill>
                  <a:srgbClr val="000000"/>
                </a:solidFill>
                <a:effectLst/>
                <a:latin typeface="仿宋" panose="02010609060101010101" pitchFamily="49" charset="-122"/>
                <a:ea typeface="仿宋" panose="02010609060101010101" pitchFamily="49" charset="-122"/>
              </a:rPr>
              <a:t>结项，则在结项当年根据获奖情况，比照科研创新竞赛进行加分。</a:t>
            </a:r>
            <a:endParaRPr lang="en-US" altLang="zh-CN" sz="1800" dirty="0">
              <a:solidFill>
                <a:srgbClr val="000000"/>
              </a:solidFill>
              <a:effectLst/>
              <a:latin typeface="仿宋" panose="02010609060101010101" pitchFamily="49" charset="-122"/>
              <a:ea typeface="仿宋" panose="02010609060101010101" pitchFamily="49" charset="-122"/>
            </a:endParaRPr>
          </a:p>
          <a:p>
            <a:endParaRPr lang="en-US" altLang="zh-CN" sz="18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宋体" panose="02010600030101010101" pitchFamily="2" charset="-122"/>
                <a:ea typeface="宋体" panose="02010600030101010101" pitchFamily="2" charset="-122"/>
              </a:rPr>
              <a:t>【</a:t>
            </a:r>
            <a:r>
              <a:rPr lang="zh-CN" altLang="en-US" sz="1200" dirty="0">
                <a:solidFill>
                  <a:srgbClr val="000000"/>
                </a:solidFill>
                <a:effectLst/>
                <a:latin typeface="宋体" panose="02010600030101010101" pitchFamily="2" charset="-122"/>
                <a:ea typeface="宋体" panose="02010600030101010101" pitchFamily="2" charset="-122"/>
              </a:rPr>
              <a:t>注意</a:t>
            </a:r>
            <a:r>
              <a:rPr lang="en-US" altLang="zh-CN" sz="1200" dirty="0">
                <a:solidFill>
                  <a:srgbClr val="000000"/>
                </a:solidFill>
                <a:effectLst/>
                <a:latin typeface="宋体" panose="02010600030101010101" pitchFamily="2" charset="-122"/>
                <a:ea typeface="宋体"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宋体" panose="02010600030101010101" pitchFamily="2" charset="-122"/>
                <a:ea typeface="宋体" panose="02010600030101010101" pitchFamily="2" charset="-122"/>
              </a:rPr>
              <a:t>1. </a:t>
            </a:r>
            <a:r>
              <a:rPr lang="zh-CN" altLang="en-US" sz="1200" dirty="0">
                <a:solidFill>
                  <a:srgbClr val="000000"/>
                </a:solidFill>
                <a:effectLst/>
                <a:latin typeface="宋体" panose="02010600030101010101" pitchFamily="2" charset="-122"/>
                <a:ea typeface="宋体" panose="02010600030101010101" pitchFamily="2" charset="-122"/>
              </a:rPr>
              <a:t>多个自主创业项目</a:t>
            </a:r>
            <a:r>
              <a:rPr lang="en-US" altLang="zh-CN" sz="1200" dirty="0">
                <a:solidFill>
                  <a:srgbClr val="000000"/>
                </a:solidFill>
                <a:effectLst/>
                <a:latin typeface="宋体" panose="02010600030101010101" pitchFamily="2" charset="-122"/>
                <a:ea typeface="宋体" panose="02010600030101010101" pitchFamily="2" charset="-122"/>
              </a:rPr>
              <a:t>/</a:t>
            </a:r>
            <a:r>
              <a:rPr lang="zh-CN" altLang="en-US" sz="1200" dirty="0">
                <a:solidFill>
                  <a:srgbClr val="000000"/>
                </a:solidFill>
                <a:effectLst/>
                <a:latin typeface="宋体" panose="02010600030101010101" pitchFamily="2" charset="-122"/>
                <a:ea typeface="宋体" panose="02010600030101010101" pitchFamily="2" charset="-122"/>
              </a:rPr>
              <a:t>自主申报各类科研创新项目可复制该页</a:t>
            </a:r>
            <a:r>
              <a:rPr lang="en-US" altLang="zh-CN" sz="1200" dirty="0">
                <a:solidFill>
                  <a:srgbClr val="000000"/>
                </a:solidFill>
                <a:effectLst/>
                <a:latin typeface="宋体" panose="02010600030101010101" pitchFamily="2" charset="-122"/>
                <a:ea typeface="宋体" panose="02010600030101010101" pitchFamily="2" charset="-122"/>
              </a:rPr>
              <a:t>ppt</a:t>
            </a:r>
            <a:r>
              <a:rPr lang="zh-CN" altLang="en-US" sz="1200" dirty="0">
                <a:solidFill>
                  <a:srgbClr val="000000"/>
                </a:solidFill>
                <a:effectLst/>
                <a:latin typeface="宋体" panose="02010600030101010101" pitchFamily="2" charset="-122"/>
                <a:ea typeface="宋体" panose="02010600030101010101" pitchFamily="2" charset="-122"/>
              </a:rPr>
              <a:t>；若无该类自主创业项目</a:t>
            </a:r>
            <a:r>
              <a:rPr lang="en-US" altLang="zh-CN" sz="1200" dirty="0">
                <a:solidFill>
                  <a:srgbClr val="000000"/>
                </a:solidFill>
                <a:effectLst/>
                <a:latin typeface="宋体" panose="02010600030101010101" pitchFamily="2" charset="-122"/>
                <a:ea typeface="宋体" panose="02010600030101010101" pitchFamily="2" charset="-122"/>
              </a:rPr>
              <a:t>/</a:t>
            </a:r>
            <a:r>
              <a:rPr lang="zh-CN" altLang="en-US" sz="1200" dirty="0">
                <a:solidFill>
                  <a:srgbClr val="000000"/>
                </a:solidFill>
                <a:effectLst/>
                <a:latin typeface="宋体" panose="02010600030101010101" pitchFamily="2" charset="-122"/>
                <a:ea typeface="宋体" panose="02010600030101010101" pitchFamily="2" charset="-122"/>
              </a:rPr>
              <a:t>自主申报各类科研创新项目可删除该页；</a:t>
            </a:r>
            <a:endParaRPr lang="en-US" altLang="zh-CN" sz="1200" dirty="0">
              <a:solidFill>
                <a:srgbClr val="000000"/>
              </a:solidFill>
              <a:effectLst/>
              <a:latin typeface="宋体" panose="02010600030101010101" pitchFamily="2" charset="-122"/>
              <a:ea typeface="宋体" panose="02010600030101010101" pitchFamily="2" charset="-122"/>
            </a:endParaRPr>
          </a:p>
          <a:p>
            <a:r>
              <a:rPr lang="en-US" altLang="zh-CN" sz="1200" dirty="0">
                <a:solidFill>
                  <a:srgbClr val="000000"/>
                </a:solidFill>
                <a:effectLst/>
                <a:latin typeface="仿宋" panose="02010609060101010101" pitchFamily="49" charset="-122"/>
                <a:ea typeface="仿宋" panose="02010609060101010101" pitchFamily="49" charset="-122"/>
              </a:rPr>
              <a:t>2. </a:t>
            </a:r>
            <a:r>
              <a:rPr lang="zh-CN" altLang="en-US" sz="1200" b="1" dirty="0">
                <a:solidFill>
                  <a:srgbClr val="000000"/>
                </a:solidFill>
                <a:effectLst/>
                <a:latin typeface="仿宋" panose="02010609060101010101" pitchFamily="49" charset="-122"/>
                <a:ea typeface="仿宋" panose="02010609060101010101" pitchFamily="49" charset="-122"/>
              </a:rPr>
              <a:t>同一科研创新成果获得不同等级竞赛奖项，只记最高分</a:t>
            </a:r>
            <a:r>
              <a:rPr lang="zh-CN" altLang="en-US" sz="1200" dirty="0">
                <a:solidFill>
                  <a:srgbClr val="000000"/>
                </a:solidFill>
                <a:effectLst/>
                <a:latin typeface="仿宋" panose="02010609060101010101" pitchFamily="49" charset="-122"/>
                <a:ea typeface="仿宋" panose="02010609060101010101" pitchFamily="49" charset="-122"/>
              </a:rPr>
              <a:t>，不累加；不同科研成果获奖情况可累加；</a:t>
            </a:r>
            <a:endParaRPr lang="zh-CN" altLang="en-US" sz="1800" dirty="0"/>
          </a:p>
          <a:p>
            <a:r>
              <a:rPr lang="en-US" altLang="zh-CN" sz="1200" dirty="0">
                <a:solidFill>
                  <a:srgbClr val="000000"/>
                </a:solidFill>
                <a:effectLst/>
                <a:latin typeface="Times New Roman" panose="02020603050405020304" pitchFamily="18" charset="0"/>
              </a:rPr>
              <a:t>3. </a:t>
            </a:r>
            <a:r>
              <a:rPr lang="zh-CN" altLang="en-US" sz="1200" dirty="0">
                <a:solidFill>
                  <a:srgbClr val="000000"/>
                </a:solidFill>
                <a:effectLst/>
                <a:latin typeface="仿宋" panose="02010609060101010101" pitchFamily="49" charset="-122"/>
                <a:ea typeface="仿宋" panose="02010609060101010101" pitchFamily="49" charset="-122"/>
              </a:rPr>
              <a:t>集体科研创新成果，项目第一负责人按该项加分项加分，其他成员按该项加分的 </a:t>
            </a:r>
            <a:r>
              <a:rPr lang="en-US" altLang="zh-CN" sz="1200" dirty="0">
                <a:solidFill>
                  <a:srgbClr val="000000"/>
                </a:solidFill>
                <a:effectLst/>
                <a:latin typeface="Times New Roman" panose="02020603050405020304" pitchFamily="18" charset="0"/>
              </a:rPr>
              <a:t>80% </a:t>
            </a:r>
            <a:r>
              <a:rPr lang="zh-CN" altLang="en-US" sz="1200" dirty="0">
                <a:solidFill>
                  <a:srgbClr val="000000"/>
                </a:solidFill>
                <a:effectLst/>
                <a:latin typeface="仿宋" panose="02010609060101010101" pitchFamily="49" charset="-122"/>
                <a:ea typeface="仿宋" panose="02010609060101010101" pitchFamily="49" charset="-122"/>
              </a:rPr>
              <a:t>加分；</a:t>
            </a:r>
            <a:endParaRPr lang="en-US" altLang="zh-CN" sz="1200" dirty="0">
              <a:solidFill>
                <a:srgbClr val="000000"/>
              </a:solidFill>
              <a:effectLst/>
              <a:latin typeface="仿宋" panose="02010609060101010101" pitchFamily="49" charset="-122"/>
              <a:ea typeface="仿宋" panose="02010609060101010101" pitchFamily="49" charset="-122"/>
            </a:endParaRPr>
          </a:p>
          <a:p>
            <a:r>
              <a:rPr lang="en-US" altLang="zh-CN" sz="1200" dirty="0">
                <a:solidFill>
                  <a:srgbClr val="000000"/>
                </a:solidFill>
                <a:effectLst/>
                <a:latin typeface="仿宋" panose="02010609060101010101" pitchFamily="49" charset="-122"/>
                <a:ea typeface="仿宋" panose="02010609060101010101" pitchFamily="49" charset="-122"/>
              </a:rPr>
              <a:t>4. </a:t>
            </a:r>
            <a:r>
              <a:rPr lang="zh-CN" altLang="en-US" sz="1200" dirty="0">
                <a:solidFill>
                  <a:srgbClr val="000000"/>
                </a:solidFill>
                <a:effectLst/>
                <a:latin typeface="宋体" panose="02010600030101010101" pitchFamily="2" charset="-122"/>
                <a:ea typeface="宋体" panose="02010600030101010101" pitchFamily="2" charset="-122"/>
              </a:rPr>
              <a:t>自主创业项目</a:t>
            </a:r>
            <a:r>
              <a:rPr lang="en-US" altLang="zh-CN" sz="1200" dirty="0">
                <a:solidFill>
                  <a:srgbClr val="000000"/>
                </a:solidFill>
                <a:effectLst/>
                <a:latin typeface="宋体" panose="02010600030101010101" pitchFamily="2" charset="-122"/>
                <a:ea typeface="宋体" panose="02010600030101010101" pitchFamily="2" charset="-122"/>
              </a:rPr>
              <a:t>/</a:t>
            </a:r>
            <a:r>
              <a:rPr lang="zh-CN" altLang="en-US" sz="1200" dirty="0">
                <a:solidFill>
                  <a:srgbClr val="000000"/>
                </a:solidFill>
                <a:effectLst/>
                <a:latin typeface="宋体" panose="02010600030101010101" pitchFamily="2" charset="-122"/>
                <a:ea typeface="宋体" panose="02010600030101010101" pitchFamily="2" charset="-122"/>
              </a:rPr>
              <a:t>自主申报各类科研创新项目须在上一学年内成功注册</a:t>
            </a:r>
            <a:r>
              <a:rPr lang="en-US" altLang="zh-CN" sz="1200" dirty="0">
                <a:solidFill>
                  <a:srgbClr val="000000"/>
                </a:solidFill>
                <a:effectLst/>
                <a:latin typeface="宋体" panose="02010600030101010101" pitchFamily="2" charset="-122"/>
                <a:ea typeface="宋体" panose="02010600030101010101" pitchFamily="2" charset="-122"/>
              </a:rPr>
              <a:t>/</a:t>
            </a:r>
            <a:r>
              <a:rPr lang="zh-CN" altLang="en-US" sz="1200" dirty="0">
                <a:solidFill>
                  <a:srgbClr val="000000"/>
                </a:solidFill>
                <a:effectLst/>
                <a:latin typeface="宋体" panose="02010600030101010101" pitchFamily="2" charset="-122"/>
                <a:ea typeface="宋体" panose="02010600030101010101" pitchFamily="2" charset="-122"/>
              </a:rPr>
              <a:t>成功立项才可加分；</a:t>
            </a:r>
            <a:endParaRPr lang="en-US" altLang="zh-CN" sz="1200" dirty="0">
              <a:solidFill>
                <a:srgbClr val="000000"/>
              </a:solidFill>
              <a:effectLst/>
              <a:latin typeface="宋体" panose="02010600030101010101" pitchFamily="2" charset="-122"/>
              <a:ea typeface="宋体" panose="02010600030101010101" pitchFamily="2" charset="-122"/>
            </a:endParaRPr>
          </a:p>
          <a:p>
            <a:r>
              <a:rPr lang="en-US" altLang="zh-CN" sz="1200" dirty="0">
                <a:solidFill>
                  <a:srgbClr val="000000"/>
                </a:solidFill>
                <a:effectLst/>
                <a:latin typeface="宋体" panose="02010600030101010101" pitchFamily="2" charset="-122"/>
                <a:ea typeface="宋体" panose="02010600030101010101" pitchFamily="2" charset="-122"/>
              </a:rPr>
              <a:t>5. </a:t>
            </a:r>
            <a:r>
              <a:rPr lang="zh-CN" altLang="en-US" sz="1200" dirty="0">
                <a:solidFill>
                  <a:srgbClr val="000000"/>
                </a:solidFill>
                <a:effectLst/>
                <a:latin typeface="宋体" panose="02010600030101010101" pitchFamily="2" charset="-122"/>
                <a:ea typeface="宋体" panose="02010600030101010101" pitchFamily="2" charset="-122"/>
              </a:rPr>
              <a:t>各类科研创新项目若</a:t>
            </a:r>
            <a:r>
              <a:rPr lang="zh-CN" altLang="en-US" sz="1800" dirty="0">
                <a:solidFill>
                  <a:srgbClr val="000000"/>
                </a:solidFill>
                <a:effectLst/>
                <a:latin typeface="仿宋" panose="02010609060101010101" pitchFamily="49" charset="-122"/>
                <a:ea typeface="仿宋" panose="02010609060101010101" pitchFamily="49" charset="-122"/>
              </a:rPr>
              <a:t>结项，则在结项当年根据获奖情况，比照科研创新竞赛进行加</a:t>
            </a:r>
            <a:r>
              <a:rPr lang="en-US" altLang="zh-CN" sz="1800" dirty="0">
                <a:solidFill>
                  <a:srgbClr val="000000"/>
                </a:solidFill>
                <a:effectLst/>
                <a:latin typeface="仿宋" panose="02010609060101010101" pitchFamily="49" charset="-122"/>
                <a:ea typeface="仿宋" panose="02010609060101010101" pitchFamily="49" charset="-122"/>
                <a:sym typeface="Wingdings" panose="05000000000000000000" pitchFamily="2" charset="2"/>
              </a:rPr>
              <a:t></a:t>
            </a:r>
            <a:r>
              <a:rPr lang="zh-CN" altLang="en-US" sz="1800" dirty="0">
                <a:solidFill>
                  <a:srgbClr val="000000"/>
                </a:solidFill>
                <a:effectLst/>
                <a:latin typeface="仿宋" panose="02010609060101010101" pitchFamily="49" charset="-122"/>
                <a:ea typeface="仿宋" panose="02010609060101010101" pitchFamily="49" charset="-122"/>
                <a:sym typeface="Wingdings" panose="05000000000000000000" pitchFamily="2" charset="2"/>
              </a:rPr>
              <a:t>填写在上一页</a:t>
            </a:r>
            <a:r>
              <a:rPr lang="en-US" altLang="zh-CN" sz="1800" dirty="0">
                <a:solidFill>
                  <a:srgbClr val="000000"/>
                </a:solidFill>
                <a:effectLst/>
                <a:latin typeface="仿宋" panose="02010609060101010101" pitchFamily="49" charset="-122"/>
                <a:ea typeface="仿宋" panose="02010609060101010101" pitchFamily="49" charset="-122"/>
                <a:sym typeface="Wingdings" panose="05000000000000000000" pitchFamily="2" charset="2"/>
              </a:rPr>
              <a:t>ppt</a:t>
            </a:r>
            <a:r>
              <a:rPr lang="zh-CN" altLang="en-US" sz="1800" dirty="0">
                <a:solidFill>
                  <a:srgbClr val="000000"/>
                </a:solidFill>
                <a:effectLst/>
                <a:latin typeface="仿宋" panose="02010609060101010101" pitchFamily="49" charset="-122"/>
                <a:ea typeface="仿宋" panose="02010609060101010101" pitchFamily="49" charset="-122"/>
                <a:sym typeface="Wingdings" panose="05000000000000000000" pitchFamily="2" charset="2"/>
              </a:rPr>
              <a:t>左侧的 “</a:t>
            </a:r>
            <a:r>
              <a:rPr lang="zh-CN" altLang="en-US" sz="1800" dirty="0">
                <a:solidFill>
                  <a:srgbClr val="000000"/>
                </a:solidFill>
                <a:effectLst/>
                <a:latin typeface="仿宋" panose="02010609060101010101" pitchFamily="49" charset="-122"/>
                <a:ea typeface="仿宋" panose="02010609060101010101" pitchFamily="49" charset="-122"/>
              </a:rPr>
              <a:t>学院评审小组认定的各类大学生专业科研或创新创业赛事” 内，但须注意以上第</a:t>
            </a:r>
            <a:r>
              <a:rPr lang="en-US" altLang="zh-CN" sz="1800" dirty="0">
                <a:solidFill>
                  <a:srgbClr val="000000"/>
                </a:solidFill>
                <a:effectLst/>
                <a:latin typeface="仿宋" panose="02010609060101010101" pitchFamily="49" charset="-122"/>
                <a:ea typeface="仿宋" panose="02010609060101010101" pitchFamily="49" charset="-122"/>
              </a:rPr>
              <a:t>2</a:t>
            </a:r>
            <a:r>
              <a:rPr lang="zh-CN" altLang="en-US" sz="1800" dirty="0">
                <a:solidFill>
                  <a:srgbClr val="000000"/>
                </a:solidFill>
                <a:effectLst/>
                <a:latin typeface="仿宋" panose="02010609060101010101" pitchFamily="49" charset="-122"/>
                <a:ea typeface="仿宋" panose="02010609060101010101" pitchFamily="49" charset="-122"/>
              </a:rPr>
              <a:t>条内容；</a:t>
            </a:r>
            <a:endParaRPr lang="en-US" altLang="zh-CN" sz="1800" dirty="0">
              <a:solidFill>
                <a:srgbClr val="000000"/>
              </a:solidFill>
              <a:effectLst/>
              <a:latin typeface="仿宋" panose="02010609060101010101" pitchFamily="49" charset="-122"/>
              <a:ea typeface="仿宋" panose="02010609060101010101" pitchFamily="49" charset="-122"/>
            </a:endParaRPr>
          </a:p>
          <a:p>
            <a:r>
              <a:rPr lang="en-US" altLang="zh-CN" sz="1800" dirty="0">
                <a:solidFill>
                  <a:srgbClr val="000000"/>
                </a:solidFill>
                <a:effectLst/>
                <a:latin typeface="仿宋" panose="02010609060101010101" pitchFamily="49" charset="-122"/>
                <a:ea typeface="仿宋" panose="02010609060101010101" pitchFamily="49" charset="-122"/>
              </a:rPr>
              <a:t>6. </a:t>
            </a:r>
            <a:r>
              <a:rPr lang="zh-CN" altLang="en-US" sz="1800" dirty="0">
                <a:solidFill>
                  <a:srgbClr val="000000"/>
                </a:solidFill>
                <a:effectLst/>
                <a:latin typeface="仿宋" panose="02010609060101010101" pitchFamily="49" charset="-122"/>
                <a:ea typeface="仿宋" panose="02010609060101010101" pitchFamily="49" charset="-122"/>
              </a:rPr>
              <a:t>最下面一行为加分项所属类，本页</a:t>
            </a:r>
            <a:r>
              <a:rPr lang="en-US" altLang="zh-CN" sz="1800" dirty="0">
                <a:solidFill>
                  <a:srgbClr val="000000"/>
                </a:solidFill>
                <a:effectLst/>
                <a:latin typeface="仿宋" panose="02010609060101010101" pitchFamily="49" charset="-122"/>
                <a:ea typeface="仿宋" panose="02010609060101010101" pitchFamily="49" charset="-122"/>
              </a:rPr>
              <a:t>ppt</a:t>
            </a:r>
            <a:r>
              <a:rPr lang="zh-CN" altLang="en-US" sz="1800" dirty="0">
                <a:solidFill>
                  <a:srgbClr val="000000"/>
                </a:solidFill>
                <a:effectLst/>
                <a:latin typeface="仿宋" panose="02010609060101010101" pitchFamily="49" charset="-122"/>
                <a:ea typeface="仿宋" panose="02010609060101010101" pitchFamily="49" charset="-122"/>
              </a:rPr>
              <a:t>属于 “科研创新” 类。</a:t>
            </a:r>
            <a:endParaRPr lang="zh-CN" altLang="en-US" dirty="0"/>
          </a:p>
        </p:txBody>
      </p:sp>
      <p:sp>
        <p:nvSpPr>
          <p:cNvPr id="4" name="灯片编号占位符 3"/>
          <p:cNvSpPr>
            <a:spLocks noGrp="1"/>
          </p:cNvSpPr>
          <p:nvPr>
            <p:ph type="sldNum" sz="quarter" idx="5"/>
          </p:nvPr>
        </p:nvSpPr>
        <p:spPr/>
        <p:txBody>
          <a:bodyPr/>
          <a:lstStyle/>
          <a:p>
            <a:fld id="{F0C40D78-12BE-4404-AB4E-669FF091BE43}" type="slidenum">
              <a:rPr lang="zh-CN" altLang="en-US" smtClean="0"/>
              <a:t>3</a:t>
            </a:fld>
            <a:endParaRPr lang="zh-CN" altLang="en-US"/>
          </a:p>
        </p:txBody>
      </p:sp>
    </p:spTree>
    <p:extLst>
      <p:ext uri="{BB962C8B-B14F-4D97-AF65-F5344CB8AC3E}">
        <p14:creationId xmlns:p14="http://schemas.microsoft.com/office/powerpoint/2010/main" val="2782134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本页填写 “</a:t>
            </a:r>
            <a:r>
              <a:rPr lang="zh-CN" altLang="en-US" sz="1800" dirty="0">
                <a:solidFill>
                  <a:srgbClr val="000000"/>
                </a:solidFill>
                <a:effectLst/>
                <a:latin typeface="仿宋" panose="02010609060101010101" charset="-122"/>
                <a:ea typeface="仿宋" panose="02010609060101010101" charset="-122"/>
              </a:rPr>
              <a:t>参加学院组织的参观实验室、学术讲座等学术创新活动</a:t>
            </a:r>
            <a:r>
              <a:rPr lang="zh-CN" altLang="en-US" dirty="0"/>
              <a:t>” 情况</a:t>
            </a:r>
            <a:r>
              <a:rPr lang="en-US" altLang="zh-CN" dirty="0"/>
              <a:t>】</a:t>
            </a:r>
          </a:p>
          <a:p>
            <a:r>
              <a:rPr lang="zh-CN" altLang="en-US" dirty="0"/>
              <a:t>活动主题：填写活动具体名称</a:t>
            </a:r>
            <a:endParaRPr lang="en-US" altLang="zh-CN" dirty="0"/>
          </a:p>
          <a:p>
            <a:r>
              <a:rPr lang="zh-CN" altLang="en-US" dirty="0"/>
              <a:t>活动时间：填写活动具体时间，只有在上一学年内参加的活动才可加分</a:t>
            </a:r>
            <a:endParaRPr lang="en-US" altLang="zh-CN" dirty="0"/>
          </a:p>
          <a:p>
            <a:r>
              <a:rPr lang="zh-CN" altLang="en-US" dirty="0"/>
              <a:t>活动地点：线下活动填写具体地点，线上活动填写会议号</a:t>
            </a:r>
            <a:endParaRPr lang="en-US" altLang="zh-CN" dirty="0"/>
          </a:p>
          <a:p>
            <a:r>
              <a:rPr lang="zh-CN" altLang="en-US" dirty="0"/>
              <a:t>简要说明：填写</a:t>
            </a:r>
            <a:r>
              <a:rPr lang="en-US" altLang="zh-CN" dirty="0"/>
              <a:t>50</a:t>
            </a:r>
            <a:r>
              <a:rPr lang="zh-CN" altLang="en-US" dirty="0"/>
              <a:t>字</a:t>
            </a:r>
            <a:r>
              <a:rPr lang="en-US" altLang="zh-CN" dirty="0"/>
              <a:t>-100</a:t>
            </a:r>
            <a:r>
              <a:rPr lang="zh-CN" altLang="en-US" dirty="0"/>
              <a:t>字参与活动感受</a:t>
            </a:r>
            <a:endParaRPr lang="en-US" altLang="zh-CN" dirty="0"/>
          </a:p>
          <a:p>
            <a:r>
              <a:rPr lang="zh-CN" altLang="en-US" dirty="0"/>
              <a:t>见证人签名：在填写完成并打印该</a:t>
            </a:r>
            <a:r>
              <a:rPr lang="en-US" altLang="zh-CN" dirty="0"/>
              <a:t>ppt</a:t>
            </a:r>
            <a:r>
              <a:rPr lang="zh-CN" altLang="en-US" dirty="0"/>
              <a:t>后，由两位见证人手签，不接受电子签名</a:t>
            </a:r>
            <a:endParaRPr lang="en-US" altLang="zh-CN" dirty="0"/>
          </a:p>
          <a:p>
            <a:r>
              <a:rPr lang="zh-CN" altLang="en-US" dirty="0"/>
              <a:t>本人签名：在填写完成并打印该</a:t>
            </a:r>
            <a:r>
              <a:rPr lang="en-US" altLang="zh-CN" dirty="0"/>
              <a:t>ppt</a:t>
            </a:r>
            <a:r>
              <a:rPr lang="zh-CN" altLang="en-US" dirty="0"/>
              <a:t>后，由申请人手签，不接受电子签名</a:t>
            </a:r>
            <a:endParaRPr lang="en-US" altLang="zh-CN" dirty="0"/>
          </a:p>
          <a:p>
            <a:r>
              <a:rPr lang="zh-CN" altLang="en-US" sz="1200" dirty="0">
                <a:solidFill>
                  <a:srgbClr val="000000"/>
                </a:solidFill>
                <a:effectLst/>
                <a:latin typeface="宋体" panose="02010600030101010101" pitchFamily="2" charset="-122"/>
                <a:ea typeface="宋体" panose="02010600030101010101" pitchFamily="2" charset="-122"/>
              </a:rPr>
              <a:t>加分情况：根据以上信息推算该项加分情况，</a:t>
            </a:r>
            <a:r>
              <a:rPr lang="zh-CN" altLang="en-US" sz="1800" dirty="0">
                <a:solidFill>
                  <a:srgbClr val="000000"/>
                </a:solidFill>
                <a:effectLst/>
                <a:latin typeface="仿宋" panose="02010609060101010101" charset="-122"/>
                <a:ea typeface="仿宋" panose="02010609060101010101" charset="-122"/>
              </a:rPr>
              <a:t>每次加 </a:t>
            </a:r>
            <a:r>
              <a:rPr lang="en-US" altLang="zh-CN" sz="1800" dirty="0">
                <a:solidFill>
                  <a:srgbClr val="000000"/>
                </a:solidFill>
                <a:effectLst/>
                <a:latin typeface="Times New Roman" panose="02020603050405020304" pitchFamily="18" charset="0"/>
              </a:rPr>
              <a:t>0.1 </a:t>
            </a:r>
            <a:r>
              <a:rPr lang="zh-CN" altLang="en-US" sz="1800" dirty="0">
                <a:solidFill>
                  <a:srgbClr val="000000"/>
                </a:solidFill>
                <a:effectLst/>
                <a:latin typeface="仿宋" panose="02010609060101010101" charset="-122"/>
                <a:ea typeface="仿宋" panose="02010609060101010101" charset="-122"/>
              </a:rPr>
              <a:t>分，累计加分不超过 </a:t>
            </a:r>
            <a:r>
              <a:rPr lang="en-US" altLang="zh-CN" sz="1800" dirty="0">
                <a:solidFill>
                  <a:srgbClr val="000000"/>
                </a:solidFill>
                <a:effectLst/>
                <a:latin typeface="Times New Roman" panose="02020603050405020304" pitchFamily="18" charset="0"/>
              </a:rPr>
              <a:t>0.4 </a:t>
            </a:r>
            <a:r>
              <a:rPr lang="zh-CN" altLang="en-US" sz="1800" dirty="0">
                <a:solidFill>
                  <a:srgbClr val="000000"/>
                </a:solidFill>
                <a:effectLst/>
                <a:latin typeface="仿宋" panose="02010609060101010101" charset="-122"/>
                <a:ea typeface="仿宋" panose="02010609060101010101" charset="-122"/>
              </a:rPr>
              <a:t>分。</a:t>
            </a:r>
            <a:endParaRPr lang="en-US" altLang="zh-CN" sz="1200" dirty="0">
              <a:solidFill>
                <a:srgbClr val="000000"/>
              </a:solidFill>
              <a:effectLst/>
              <a:latin typeface="宋体" panose="02010600030101010101" pitchFamily="2" charset="-122"/>
              <a:ea typeface="宋体" panose="02010600030101010101" pitchFamily="2" charset="-122"/>
            </a:endParaRPr>
          </a:p>
          <a:p>
            <a:endParaRPr lang="en-US" altLang="zh-CN" dirty="0"/>
          </a:p>
          <a:p>
            <a:r>
              <a:rPr lang="en-US" altLang="zh-CN" dirty="0"/>
              <a:t>【</a:t>
            </a:r>
            <a:r>
              <a:rPr lang="zh-CN" altLang="en-US" dirty="0"/>
              <a:t>注意</a:t>
            </a:r>
            <a:r>
              <a:rPr lang="en-US" altLang="zh-CN"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200" dirty="0">
                <a:solidFill>
                  <a:srgbClr val="000000"/>
                </a:solidFill>
                <a:effectLst/>
                <a:latin typeface="仿宋" panose="02010609060101010101" charset="-122"/>
                <a:ea typeface="仿宋" panose="02010609060101010101" charset="-122"/>
              </a:rPr>
              <a:t>参加多次学院组织的参观实验室、学术讲座等学术创新活动</a:t>
            </a:r>
            <a:r>
              <a:rPr lang="zh-CN" altLang="en-US" sz="1200" dirty="0">
                <a:solidFill>
                  <a:srgbClr val="000000"/>
                </a:solidFill>
                <a:effectLst/>
                <a:latin typeface="宋体" panose="02010600030101010101" pitchFamily="2" charset="-122"/>
                <a:ea typeface="宋体" panose="02010600030101010101" pitchFamily="2" charset="-122"/>
              </a:rPr>
              <a:t>可复制该页</a:t>
            </a:r>
            <a:r>
              <a:rPr lang="en-US" altLang="zh-CN" sz="1200" dirty="0">
                <a:solidFill>
                  <a:srgbClr val="000000"/>
                </a:solidFill>
                <a:effectLst/>
                <a:latin typeface="宋体" panose="02010600030101010101" pitchFamily="2" charset="-122"/>
                <a:ea typeface="宋体" panose="02010600030101010101" pitchFamily="2" charset="-122"/>
              </a:rPr>
              <a:t>ppt</a:t>
            </a:r>
            <a:r>
              <a:rPr lang="zh-CN" altLang="en-US" sz="1200" dirty="0">
                <a:solidFill>
                  <a:srgbClr val="000000"/>
                </a:solidFill>
                <a:effectLst/>
                <a:latin typeface="宋体" panose="02010600030101010101" pitchFamily="2" charset="-122"/>
                <a:ea typeface="宋体" panose="02010600030101010101" pitchFamily="2" charset="-122"/>
              </a:rPr>
              <a:t>；若无该类活动证明可删除该页；</a:t>
            </a:r>
            <a:endParaRPr lang="en-US" altLang="zh-CN" sz="1200" dirty="0">
              <a:solidFill>
                <a:srgbClr val="000000"/>
              </a:solidFill>
              <a:effectLst/>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200" b="1" dirty="0">
                <a:solidFill>
                  <a:srgbClr val="000000"/>
                </a:solidFill>
                <a:effectLst/>
                <a:latin typeface="宋体" panose="02010600030101010101" pitchFamily="2" charset="-122"/>
                <a:ea typeface="宋体" panose="02010600030101010101" pitchFamily="2" charset="-122"/>
              </a:rPr>
              <a:t>计入公能实践课程的讲座不算在 “</a:t>
            </a:r>
            <a:r>
              <a:rPr lang="zh-CN" altLang="en-US" sz="1200" b="1" dirty="0">
                <a:solidFill>
                  <a:srgbClr val="000000"/>
                </a:solidFill>
                <a:effectLst/>
                <a:latin typeface="仿宋" panose="02010609060101010101" charset="-122"/>
                <a:ea typeface="仿宋" panose="02010609060101010101" charset="-122"/>
              </a:rPr>
              <a:t>学院组织的参观实验室、学术讲座等学术创新活动</a:t>
            </a:r>
            <a:r>
              <a:rPr lang="zh-CN" altLang="en-US" sz="1200" b="1" dirty="0">
                <a:solidFill>
                  <a:srgbClr val="000000"/>
                </a:solidFill>
                <a:effectLst/>
                <a:latin typeface="宋体" panose="02010600030101010101" pitchFamily="2" charset="-122"/>
                <a:ea typeface="宋体" panose="02010600030101010101" pitchFamily="2" charset="-122"/>
              </a:rPr>
              <a:t>” 中</a:t>
            </a:r>
            <a:r>
              <a:rPr lang="zh-CN" altLang="en-US" sz="1200" dirty="0">
                <a:solidFill>
                  <a:srgbClr val="000000"/>
                </a:solidFill>
                <a:effectLst/>
                <a:latin typeface="宋体" panose="02010600030101010101" pitchFamily="2" charset="-122"/>
                <a:ea typeface="宋体" panose="02010600030101010101" pitchFamily="2" charset="-122"/>
              </a:rPr>
              <a:t>；</a:t>
            </a:r>
            <a:endParaRPr lang="en-US" altLang="zh-CN" sz="1200" dirty="0">
              <a:solidFill>
                <a:srgbClr val="000000"/>
              </a:solidFill>
              <a:effectLst/>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800" dirty="0">
                <a:solidFill>
                  <a:srgbClr val="000000"/>
                </a:solidFill>
                <a:effectLst/>
                <a:latin typeface="仿宋" panose="02010609060101010101" charset="-122"/>
                <a:ea typeface="仿宋" panose="02010609060101010101" charset="-122"/>
              </a:rPr>
              <a:t>学生在上一学年参加学院组织的参观实验室、学术讲座等学术创新活动，每次加 </a:t>
            </a:r>
            <a:r>
              <a:rPr lang="en-US" altLang="zh-CN" sz="1800" dirty="0">
                <a:solidFill>
                  <a:srgbClr val="000000"/>
                </a:solidFill>
                <a:effectLst/>
                <a:latin typeface="Times New Roman" panose="02020603050405020304" pitchFamily="18" charset="0"/>
              </a:rPr>
              <a:t>0.1 </a:t>
            </a:r>
            <a:r>
              <a:rPr lang="zh-CN" altLang="en-US" sz="1800" dirty="0">
                <a:solidFill>
                  <a:srgbClr val="000000"/>
                </a:solidFill>
                <a:effectLst/>
                <a:latin typeface="仿宋" panose="02010609060101010101" charset="-122"/>
                <a:ea typeface="仿宋" panose="02010609060101010101" charset="-122"/>
              </a:rPr>
              <a:t>分，累计加分不超过 </a:t>
            </a:r>
            <a:r>
              <a:rPr lang="en-US" altLang="zh-CN" sz="1800" dirty="0">
                <a:solidFill>
                  <a:srgbClr val="000000"/>
                </a:solidFill>
                <a:effectLst/>
                <a:latin typeface="Times New Roman" panose="02020603050405020304" pitchFamily="18" charset="0"/>
              </a:rPr>
              <a:t>0.4 </a:t>
            </a:r>
            <a:r>
              <a:rPr lang="zh-CN" altLang="en-US" sz="1800" dirty="0">
                <a:solidFill>
                  <a:srgbClr val="000000"/>
                </a:solidFill>
                <a:effectLst/>
                <a:latin typeface="仿宋" panose="02010609060101010101" charset="-122"/>
                <a:ea typeface="仿宋" panose="02010609060101010101" charset="-122"/>
              </a:rPr>
              <a:t>分；</a:t>
            </a:r>
            <a:endParaRPr lang="en-US" altLang="zh-CN" sz="1800" dirty="0">
              <a:solidFill>
                <a:srgbClr val="000000"/>
              </a:solidFill>
              <a:effectLst/>
              <a:latin typeface="仿宋" panose="02010609060101010101" charset="-122"/>
              <a:ea typeface="仿宋" panose="02010609060101010101"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200" dirty="0">
                <a:solidFill>
                  <a:srgbClr val="000000"/>
                </a:solidFill>
                <a:effectLst/>
                <a:latin typeface="仿宋" panose="02010609060101010101" charset="-122"/>
                <a:ea typeface="仿宋" panose="02010609060101010101" charset="-122"/>
              </a:rPr>
              <a:t>最下面一行为加分项所属类，本页</a:t>
            </a:r>
            <a:r>
              <a:rPr lang="en-US" altLang="zh-CN" sz="1200" dirty="0">
                <a:solidFill>
                  <a:srgbClr val="000000"/>
                </a:solidFill>
                <a:effectLst/>
                <a:latin typeface="仿宋" panose="02010609060101010101" charset="-122"/>
                <a:ea typeface="仿宋" panose="02010609060101010101" charset="-122"/>
              </a:rPr>
              <a:t>ppt</a:t>
            </a:r>
            <a:r>
              <a:rPr lang="zh-CN" altLang="en-US" sz="1200" dirty="0">
                <a:solidFill>
                  <a:srgbClr val="000000"/>
                </a:solidFill>
                <a:effectLst/>
                <a:latin typeface="仿宋" panose="02010609060101010101" charset="-122"/>
                <a:ea typeface="仿宋" panose="02010609060101010101" charset="-122"/>
              </a:rPr>
              <a:t>属于 “科研创新” </a:t>
            </a:r>
            <a:r>
              <a:rPr lang="zh-CN" altLang="en-US" sz="1800" dirty="0">
                <a:solidFill>
                  <a:srgbClr val="000000"/>
                </a:solidFill>
                <a:effectLst/>
                <a:latin typeface="仿宋" panose="02010609060101010101" charset="-122"/>
                <a:ea typeface="仿宋" panose="02010609060101010101" charset="-122"/>
              </a:rPr>
              <a:t>类。</a:t>
            </a:r>
            <a:endParaRPr lang="zh-CN" altLang="en-US" dirty="0"/>
          </a:p>
        </p:txBody>
      </p:sp>
      <p:sp>
        <p:nvSpPr>
          <p:cNvPr id="4" name="灯片编号占位符 3"/>
          <p:cNvSpPr>
            <a:spLocks noGrp="1"/>
          </p:cNvSpPr>
          <p:nvPr>
            <p:ph type="sldNum" sz="quarter" idx="5"/>
          </p:nvPr>
        </p:nvSpPr>
        <p:spPr/>
        <p:txBody>
          <a:bodyPr/>
          <a:lstStyle/>
          <a:p>
            <a:fld id="{F0C40D78-12BE-4404-AB4E-669FF091BE4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本页填写 “</a:t>
            </a:r>
            <a:r>
              <a:rPr lang="zh-CN" altLang="en-US" sz="1800" dirty="0">
                <a:solidFill>
                  <a:srgbClr val="000000"/>
                </a:solidFill>
                <a:effectLst/>
                <a:latin typeface="仿宋" panose="02010609060101010101" charset="-122"/>
                <a:ea typeface="仿宋" panose="02010609060101010101" charset="-122"/>
              </a:rPr>
              <a:t>参加学院组织的参观实验室、学术讲座等学术创新活动</a:t>
            </a:r>
            <a:r>
              <a:rPr lang="zh-CN" altLang="en-US" dirty="0"/>
              <a:t>” 情况</a:t>
            </a:r>
            <a:r>
              <a:rPr lang="en-US" altLang="zh-CN" dirty="0"/>
              <a:t>】</a:t>
            </a:r>
          </a:p>
          <a:p>
            <a:r>
              <a:rPr lang="zh-CN" altLang="en-US" dirty="0"/>
              <a:t>活动主题：填写活动具体名称</a:t>
            </a:r>
            <a:endParaRPr lang="en-US" altLang="zh-CN" dirty="0"/>
          </a:p>
          <a:p>
            <a:r>
              <a:rPr lang="zh-CN" altLang="en-US" dirty="0"/>
              <a:t>活动时间：填写活动具体时间，只有在上一学年内参加的活动才可加分</a:t>
            </a:r>
            <a:endParaRPr lang="en-US" altLang="zh-CN" dirty="0"/>
          </a:p>
          <a:p>
            <a:r>
              <a:rPr lang="zh-CN" altLang="en-US" dirty="0"/>
              <a:t>活动地点：线下活动填写具体地点，线上活动填写会议号</a:t>
            </a:r>
            <a:endParaRPr lang="en-US" altLang="zh-CN" dirty="0"/>
          </a:p>
          <a:p>
            <a:r>
              <a:rPr lang="zh-CN" altLang="en-US" dirty="0"/>
              <a:t>简要说明：填写</a:t>
            </a:r>
            <a:r>
              <a:rPr lang="en-US" altLang="zh-CN" dirty="0"/>
              <a:t>50</a:t>
            </a:r>
            <a:r>
              <a:rPr lang="zh-CN" altLang="en-US" dirty="0"/>
              <a:t>字</a:t>
            </a:r>
            <a:r>
              <a:rPr lang="en-US" altLang="zh-CN" dirty="0"/>
              <a:t>-100</a:t>
            </a:r>
            <a:r>
              <a:rPr lang="zh-CN" altLang="en-US" dirty="0"/>
              <a:t>字参与活动感受</a:t>
            </a:r>
            <a:endParaRPr lang="en-US" altLang="zh-CN" dirty="0"/>
          </a:p>
          <a:p>
            <a:r>
              <a:rPr lang="zh-CN" altLang="en-US" dirty="0"/>
              <a:t>见证人签名：在填写完成并打印该</a:t>
            </a:r>
            <a:r>
              <a:rPr lang="en-US" altLang="zh-CN" dirty="0"/>
              <a:t>ppt</a:t>
            </a:r>
            <a:r>
              <a:rPr lang="zh-CN" altLang="en-US" dirty="0"/>
              <a:t>后，由两位见证人手签，不接受电子签名</a:t>
            </a:r>
            <a:endParaRPr lang="en-US" altLang="zh-CN" dirty="0"/>
          </a:p>
          <a:p>
            <a:r>
              <a:rPr lang="zh-CN" altLang="en-US" dirty="0"/>
              <a:t>本人签名：在填写完成并打印该</a:t>
            </a:r>
            <a:r>
              <a:rPr lang="en-US" altLang="zh-CN" dirty="0"/>
              <a:t>ppt</a:t>
            </a:r>
            <a:r>
              <a:rPr lang="zh-CN" altLang="en-US" dirty="0"/>
              <a:t>后，由申请人手签，不接受电子签名</a:t>
            </a:r>
            <a:endParaRPr lang="en-US" altLang="zh-CN" dirty="0"/>
          </a:p>
          <a:p>
            <a:r>
              <a:rPr lang="zh-CN" altLang="en-US" sz="1200" dirty="0">
                <a:solidFill>
                  <a:srgbClr val="000000"/>
                </a:solidFill>
                <a:effectLst/>
                <a:latin typeface="宋体" panose="02010600030101010101" pitchFamily="2" charset="-122"/>
                <a:ea typeface="宋体" panose="02010600030101010101" pitchFamily="2" charset="-122"/>
              </a:rPr>
              <a:t>加分情况：根据以上信息推算该项加分情况，</a:t>
            </a:r>
            <a:r>
              <a:rPr lang="zh-CN" altLang="en-US" sz="1800" dirty="0">
                <a:solidFill>
                  <a:srgbClr val="000000"/>
                </a:solidFill>
                <a:effectLst/>
                <a:latin typeface="仿宋" panose="02010609060101010101" charset="-122"/>
                <a:ea typeface="仿宋" panose="02010609060101010101" charset="-122"/>
              </a:rPr>
              <a:t>每次加 </a:t>
            </a:r>
            <a:r>
              <a:rPr lang="en-US" altLang="zh-CN" sz="1800" dirty="0">
                <a:solidFill>
                  <a:srgbClr val="000000"/>
                </a:solidFill>
                <a:effectLst/>
                <a:latin typeface="Times New Roman" panose="02020603050405020304" pitchFamily="18" charset="0"/>
              </a:rPr>
              <a:t>0.1 </a:t>
            </a:r>
            <a:r>
              <a:rPr lang="zh-CN" altLang="en-US" sz="1800" dirty="0">
                <a:solidFill>
                  <a:srgbClr val="000000"/>
                </a:solidFill>
                <a:effectLst/>
                <a:latin typeface="仿宋" panose="02010609060101010101" charset="-122"/>
                <a:ea typeface="仿宋" panose="02010609060101010101" charset="-122"/>
              </a:rPr>
              <a:t>分，累计加分不超过 </a:t>
            </a:r>
            <a:r>
              <a:rPr lang="en-US" altLang="zh-CN" sz="1800" dirty="0">
                <a:solidFill>
                  <a:srgbClr val="000000"/>
                </a:solidFill>
                <a:effectLst/>
                <a:latin typeface="Times New Roman" panose="02020603050405020304" pitchFamily="18" charset="0"/>
              </a:rPr>
              <a:t>0.4 </a:t>
            </a:r>
            <a:r>
              <a:rPr lang="zh-CN" altLang="en-US" sz="1800" dirty="0">
                <a:solidFill>
                  <a:srgbClr val="000000"/>
                </a:solidFill>
                <a:effectLst/>
                <a:latin typeface="仿宋" panose="02010609060101010101" charset="-122"/>
                <a:ea typeface="仿宋" panose="02010609060101010101" charset="-122"/>
              </a:rPr>
              <a:t>分。</a:t>
            </a:r>
            <a:endParaRPr lang="en-US" altLang="zh-CN" sz="1200" dirty="0">
              <a:solidFill>
                <a:srgbClr val="000000"/>
              </a:solidFill>
              <a:effectLst/>
              <a:latin typeface="宋体" panose="02010600030101010101" pitchFamily="2" charset="-122"/>
              <a:ea typeface="宋体" panose="02010600030101010101" pitchFamily="2" charset="-122"/>
            </a:endParaRPr>
          </a:p>
          <a:p>
            <a:endParaRPr lang="en-US" altLang="zh-CN" dirty="0"/>
          </a:p>
          <a:p>
            <a:r>
              <a:rPr lang="en-US" altLang="zh-CN" dirty="0"/>
              <a:t>【</a:t>
            </a:r>
            <a:r>
              <a:rPr lang="zh-CN" altLang="en-US" dirty="0"/>
              <a:t>注意</a:t>
            </a:r>
            <a:r>
              <a:rPr lang="en-US" altLang="zh-CN"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200" dirty="0">
                <a:solidFill>
                  <a:srgbClr val="000000"/>
                </a:solidFill>
                <a:effectLst/>
                <a:latin typeface="仿宋" panose="02010609060101010101" charset="-122"/>
                <a:ea typeface="仿宋" panose="02010609060101010101" charset="-122"/>
              </a:rPr>
              <a:t>参加多次学院组织的参观实验室、学术讲座等学术创新活动</a:t>
            </a:r>
            <a:r>
              <a:rPr lang="zh-CN" altLang="en-US" sz="1200" dirty="0">
                <a:solidFill>
                  <a:srgbClr val="000000"/>
                </a:solidFill>
                <a:effectLst/>
                <a:latin typeface="宋体" panose="02010600030101010101" pitchFamily="2" charset="-122"/>
                <a:ea typeface="宋体" panose="02010600030101010101" pitchFamily="2" charset="-122"/>
              </a:rPr>
              <a:t>可复制该页</a:t>
            </a:r>
            <a:r>
              <a:rPr lang="en-US" altLang="zh-CN" sz="1200" dirty="0">
                <a:solidFill>
                  <a:srgbClr val="000000"/>
                </a:solidFill>
                <a:effectLst/>
                <a:latin typeface="宋体" panose="02010600030101010101" pitchFamily="2" charset="-122"/>
                <a:ea typeface="宋体" panose="02010600030101010101" pitchFamily="2" charset="-122"/>
              </a:rPr>
              <a:t>ppt</a:t>
            </a:r>
            <a:r>
              <a:rPr lang="zh-CN" altLang="en-US" sz="1200" dirty="0">
                <a:solidFill>
                  <a:srgbClr val="000000"/>
                </a:solidFill>
                <a:effectLst/>
                <a:latin typeface="宋体" panose="02010600030101010101" pitchFamily="2" charset="-122"/>
                <a:ea typeface="宋体" panose="02010600030101010101" pitchFamily="2" charset="-122"/>
              </a:rPr>
              <a:t>；若无该类活动证明可删除该页；</a:t>
            </a:r>
            <a:endParaRPr lang="en-US" altLang="zh-CN" sz="1200" dirty="0">
              <a:solidFill>
                <a:srgbClr val="000000"/>
              </a:solidFill>
              <a:effectLst/>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200" b="1" dirty="0">
                <a:solidFill>
                  <a:srgbClr val="000000"/>
                </a:solidFill>
                <a:effectLst/>
                <a:latin typeface="宋体" panose="02010600030101010101" pitchFamily="2" charset="-122"/>
                <a:ea typeface="宋体" panose="02010600030101010101" pitchFamily="2" charset="-122"/>
              </a:rPr>
              <a:t>计入公能实践课程的讲座不算在 “</a:t>
            </a:r>
            <a:r>
              <a:rPr lang="zh-CN" altLang="en-US" sz="1200" b="1" dirty="0">
                <a:solidFill>
                  <a:srgbClr val="000000"/>
                </a:solidFill>
                <a:effectLst/>
                <a:latin typeface="仿宋" panose="02010609060101010101" charset="-122"/>
                <a:ea typeface="仿宋" panose="02010609060101010101" charset="-122"/>
              </a:rPr>
              <a:t>学院组织的参观实验室、学术讲座等学术创新活动</a:t>
            </a:r>
            <a:r>
              <a:rPr lang="zh-CN" altLang="en-US" sz="1200" b="1" dirty="0">
                <a:solidFill>
                  <a:srgbClr val="000000"/>
                </a:solidFill>
                <a:effectLst/>
                <a:latin typeface="宋体" panose="02010600030101010101" pitchFamily="2" charset="-122"/>
                <a:ea typeface="宋体" panose="02010600030101010101" pitchFamily="2" charset="-122"/>
              </a:rPr>
              <a:t>” 中</a:t>
            </a:r>
            <a:r>
              <a:rPr lang="zh-CN" altLang="en-US" sz="1200" dirty="0">
                <a:solidFill>
                  <a:srgbClr val="000000"/>
                </a:solidFill>
                <a:effectLst/>
                <a:latin typeface="宋体" panose="02010600030101010101" pitchFamily="2" charset="-122"/>
                <a:ea typeface="宋体" panose="02010600030101010101" pitchFamily="2" charset="-122"/>
              </a:rPr>
              <a:t>；</a:t>
            </a:r>
            <a:endParaRPr lang="en-US" altLang="zh-CN" sz="1200" dirty="0">
              <a:solidFill>
                <a:srgbClr val="000000"/>
              </a:solidFill>
              <a:effectLst/>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800" dirty="0">
                <a:solidFill>
                  <a:srgbClr val="000000"/>
                </a:solidFill>
                <a:effectLst/>
                <a:latin typeface="仿宋" panose="02010609060101010101" charset="-122"/>
                <a:ea typeface="仿宋" panose="02010609060101010101" charset="-122"/>
              </a:rPr>
              <a:t>学生在上一学年参加学院组织的参观实验室、学术讲座等学术创新活动，每次加 </a:t>
            </a:r>
            <a:r>
              <a:rPr lang="en-US" altLang="zh-CN" sz="1800" dirty="0">
                <a:solidFill>
                  <a:srgbClr val="000000"/>
                </a:solidFill>
                <a:effectLst/>
                <a:latin typeface="Times New Roman" panose="02020603050405020304" pitchFamily="18" charset="0"/>
              </a:rPr>
              <a:t>0.1 </a:t>
            </a:r>
            <a:r>
              <a:rPr lang="zh-CN" altLang="en-US" sz="1800" dirty="0">
                <a:solidFill>
                  <a:srgbClr val="000000"/>
                </a:solidFill>
                <a:effectLst/>
                <a:latin typeface="仿宋" panose="02010609060101010101" charset="-122"/>
                <a:ea typeface="仿宋" panose="02010609060101010101" charset="-122"/>
              </a:rPr>
              <a:t>分，累计加分不超过 </a:t>
            </a:r>
            <a:r>
              <a:rPr lang="en-US" altLang="zh-CN" sz="1800" dirty="0">
                <a:solidFill>
                  <a:srgbClr val="000000"/>
                </a:solidFill>
                <a:effectLst/>
                <a:latin typeface="Times New Roman" panose="02020603050405020304" pitchFamily="18" charset="0"/>
              </a:rPr>
              <a:t>0.4 </a:t>
            </a:r>
            <a:r>
              <a:rPr lang="zh-CN" altLang="en-US" sz="1800" dirty="0">
                <a:solidFill>
                  <a:srgbClr val="000000"/>
                </a:solidFill>
                <a:effectLst/>
                <a:latin typeface="仿宋" panose="02010609060101010101" charset="-122"/>
                <a:ea typeface="仿宋" panose="02010609060101010101" charset="-122"/>
              </a:rPr>
              <a:t>分；</a:t>
            </a:r>
            <a:endParaRPr lang="en-US" altLang="zh-CN" sz="1800" dirty="0">
              <a:solidFill>
                <a:srgbClr val="000000"/>
              </a:solidFill>
              <a:effectLst/>
              <a:latin typeface="仿宋" panose="02010609060101010101" charset="-122"/>
              <a:ea typeface="仿宋" panose="02010609060101010101"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200" dirty="0">
                <a:solidFill>
                  <a:srgbClr val="000000"/>
                </a:solidFill>
                <a:effectLst/>
                <a:latin typeface="仿宋" panose="02010609060101010101" charset="-122"/>
                <a:ea typeface="仿宋" panose="02010609060101010101" charset="-122"/>
              </a:rPr>
              <a:t>最下面一行为加分项所属类，本页</a:t>
            </a:r>
            <a:r>
              <a:rPr lang="en-US" altLang="zh-CN" sz="1200" dirty="0">
                <a:solidFill>
                  <a:srgbClr val="000000"/>
                </a:solidFill>
                <a:effectLst/>
                <a:latin typeface="仿宋" panose="02010609060101010101" charset="-122"/>
                <a:ea typeface="仿宋" panose="02010609060101010101" charset="-122"/>
              </a:rPr>
              <a:t>ppt</a:t>
            </a:r>
            <a:r>
              <a:rPr lang="zh-CN" altLang="en-US" sz="1200" dirty="0">
                <a:solidFill>
                  <a:srgbClr val="000000"/>
                </a:solidFill>
                <a:effectLst/>
                <a:latin typeface="仿宋" panose="02010609060101010101" charset="-122"/>
                <a:ea typeface="仿宋" panose="02010609060101010101" charset="-122"/>
              </a:rPr>
              <a:t>属于 “科研创新” </a:t>
            </a:r>
            <a:r>
              <a:rPr lang="zh-CN" altLang="en-US" sz="1800" dirty="0">
                <a:solidFill>
                  <a:srgbClr val="000000"/>
                </a:solidFill>
                <a:effectLst/>
                <a:latin typeface="仿宋" panose="02010609060101010101" charset="-122"/>
                <a:ea typeface="仿宋" panose="02010609060101010101" charset="-122"/>
              </a:rPr>
              <a:t>类。</a:t>
            </a:r>
            <a:endParaRPr lang="zh-CN" altLang="en-US" dirty="0"/>
          </a:p>
        </p:txBody>
      </p:sp>
      <p:sp>
        <p:nvSpPr>
          <p:cNvPr id="4" name="灯片编号占位符 3"/>
          <p:cNvSpPr>
            <a:spLocks noGrp="1"/>
          </p:cNvSpPr>
          <p:nvPr>
            <p:ph type="sldNum" sz="quarter" idx="5"/>
          </p:nvPr>
        </p:nvSpPr>
        <p:spPr/>
        <p:txBody>
          <a:bodyPr/>
          <a:lstStyle/>
          <a:p>
            <a:fld id="{F0C40D78-12BE-4404-AB4E-669FF091BE4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申请 “社会公益奖学金” 者填写该页</a:t>
            </a:r>
            <a:r>
              <a:rPr lang="en-US" altLang="zh-CN" dirty="0"/>
              <a:t>ppt</a:t>
            </a:r>
          </a:p>
          <a:p>
            <a:r>
              <a:rPr lang="en-US" altLang="zh-CN" dirty="0"/>
              <a:t>【</a:t>
            </a:r>
            <a:r>
              <a:rPr lang="zh-CN" altLang="en-US" dirty="0"/>
              <a:t>右侧填写 “上一学年内 ‘志愿服务’ 总时长”</a:t>
            </a:r>
            <a:r>
              <a:rPr lang="en-US" altLang="zh-CN" dirty="0"/>
              <a:t>】</a:t>
            </a:r>
          </a:p>
          <a:p>
            <a:r>
              <a:rPr lang="zh-CN" altLang="en-US" dirty="0"/>
              <a:t>图片：添加 “志愿服务平台” 中 </a:t>
            </a:r>
            <a:r>
              <a:rPr lang="zh-CN" altLang="en-US" b="1" dirty="0"/>
              <a:t>上一学年</a:t>
            </a:r>
            <a:r>
              <a:rPr lang="zh-CN" altLang="en-US" b="0" dirty="0"/>
              <a:t>“志愿服务”总时长截图</a:t>
            </a:r>
            <a:endParaRPr lang="en-US" altLang="zh-CN" b="0" dirty="0"/>
          </a:p>
          <a:p>
            <a:r>
              <a:rPr lang="zh-CN" altLang="en-US" b="0" dirty="0"/>
              <a:t>上一学年内参加志愿服务总时长：按照 “志愿服务平台”上实际情况如实填写</a:t>
            </a:r>
            <a:endParaRPr lang="en-US" altLang="zh-CN" b="0" dirty="0"/>
          </a:p>
          <a:p>
            <a:endParaRPr lang="en-US" altLang="zh-CN" b="0" dirty="0"/>
          </a:p>
          <a:p>
            <a:r>
              <a:rPr lang="en-US" altLang="zh-CN" b="0" dirty="0"/>
              <a:t>【</a:t>
            </a:r>
            <a:r>
              <a:rPr lang="zh-CN" altLang="en-US" b="0" dirty="0"/>
              <a:t>注意</a:t>
            </a:r>
            <a:r>
              <a:rPr lang="en-US" altLang="zh-CN" b="0" dirty="0"/>
              <a:t>】</a:t>
            </a:r>
          </a:p>
          <a:p>
            <a:pPr marL="228600" indent="-228600">
              <a:buAutoNum type="arabicPeriod"/>
            </a:pPr>
            <a:r>
              <a:rPr lang="zh-CN" altLang="en-US" b="0" dirty="0"/>
              <a:t>请填写</a:t>
            </a:r>
            <a:r>
              <a:rPr lang="zh-CN" altLang="en-US" b="1" dirty="0"/>
              <a:t>上一学年</a:t>
            </a:r>
            <a:r>
              <a:rPr lang="zh-CN" altLang="en-US" b="0" dirty="0"/>
              <a:t>志愿服务时长；</a:t>
            </a:r>
            <a:endParaRPr lang="en-US" altLang="zh-CN" b="0" dirty="0"/>
          </a:p>
          <a:p>
            <a:pPr marL="228600" indent="-228600">
              <a:buAutoNum type="arabicPeriod"/>
            </a:pPr>
            <a:r>
              <a:rPr lang="zh-CN" altLang="en-US" sz="1200" dirty="0">
                <a:solidFill>
                  <a:srgbClr val="000000"/>
                </a:solidFill>
                <a:effectLst/>
                <a:latin typeface="仿宋" panose="02010609060101010101" pitchFamily="49" charset="-122"/>
                <a:ea typeface="仿宋" panose="02010609060101010101" pitchFamily="49" charset="-122"/>
              </a:rPr>
              <a:t>最下面一行为加分项所属类，本页</a:t>
            </a:r>
            <a:r>
              <a:rPr lang="en-US" altLang="zh-CN" sz="1200" dirty="0">
                <a:solidFill>
                  <a:srgbClr val="000000"/>
                </a:solidFill>
                <a:effectLst/>
                <a:latin typeface="仿宋" panose="02010609060101010101" pitchFamily="49" charset="-122"/>
                <a:ea typeface="仿宋" panose="02010609060101010101" pitchFamily="49" charset="-122"/>
              </a:rPr>
              <a:t>ppt</a:t>
            </a:r>
            <a:r>
              <a:rPr lang="zh-CN" altLang="en-US" sz="1200" dirty="0">
                <a:solidFill>
                  <a:srgbClr val="000000"/>
                </a:solidFill>
                <a:effectLst/>
                <a:latin typeface="仿宋" panose="02010609060101010101" pitchFamily="49" charset="-122"/>
                <a:ea typeface="仿宋" panose="02010609060101010101" pitchFamily="49" charset="-122"/>
              </a:rPr>
              <a:t>属于 “社会公益” 类。</a:t>
            </a:r>
            <a:endParaRPr lang="en-US" altLang="zh-CN" b="0" dirty="0"/>
          </a:p>
          <a:p>
            <a:endParaRPr lang="en-US" altLang="zh-CN" b="0" dirty="0"/>
          </a:p>
          <a:p>
            <a:endParaRPr lang="zh-CN" altLang="en-US" b="1" dirty="0"/>
          </a:p>
        </p:txBody>
      </p:sp>
      <p:sp>
        <p:nvSpPr>
          <p:cNvPr id="4" name="灯片编号占位符 3"/>
          <p:cNvSpPr>
            <a:spLocks noGrp="1"/>
          </p:cNvSpPr>
          <p:nvPr>
            <p:ph type="sldNum" sz="quarter" idx="5"/>
          </p:nvPr>
        </p:nvSpPr>
        <p:spPr/>
        <p:txBody>
          <a:bodyPr/>
          <a:lstStyle/>
          <a:p>
            <a:fld id="{F0C40D78-12BE-4404-AB4E-669FF091BE43}" type="slidenum">
              <a:rPr lang="zh-CN" altLang="en-US" smtClean="0"/>
              <a:t>6</a:t>
            </a:fld>
            <a:endParaRPr lang="zh-CN" altLang="en-US"/>
          </a:p>
        </p:txBody>
      </p:sp>
    </p:spTree>
    <p:extLst>
      <p:ext uri="{BB962C8B-B14F-4D97-AF65-F5344CB8AC3E}">
        <p14:creationId xmlns:p14="http://schemas.microsoft.com/office/powerpoint/2010/main" val="1405866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仿宋" panose="02010609060101010101" pitchFamily="49" charset="-122"/>
                <a:ea typeface="仿宋" panose="02010609060101010101" pitchFamily="49" charset="-122"/>
              </a:rPr>
              <a:t>【</a:t>
            </a:r>
            <a:r>
              <a:rPr lang="zh-CN" altLang="en-US" sz="1200" dirty="0">
                <a:solidFill>
                  <a:srgbClr val="000000"/>
                </a:solidFill>
                <a:effectLst/>
                <a:latin typeface="仿宋" panose="02010609060101010101" pitchFamily="49" charset="-122"/>
                <a:ea typeface="仿宋" panose="02010609060101010101" pitchFamily="49" charset="-122"/>
              </a:rPr>
              <a:t>本页填写申请人参与各类文艺演出和文艺体育竞赛情况</a:t>
            </a:r>
            <a:r>
              <a:rPr lang="en-US" altLang="zh-CN" sz="1200" dirty="0">
                <a:solidFill>
                  <a:srgbClr val="000000"/>
                </a:solidFill>
                <a:effectLst/>
                <a:latin typeface="仿宋" panose="02010609060101010101" pitchFamily="49" charset="-122"/>
                <a:ea typeface="仿宋"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effectLst/>
                <a:latin typeface="仿宋" panose="02010609060101010101" pitchFamily="49" charset="-122"/>
                <a:ea typeface="仿宋" panose="02010609060101010101" pitchFamily="49" charset="-122"/>
              </a:rPr>
              <a:t>活动名称：填写参与文艺活动或者文艺体育竞赛的具体名称</a:t>
            </a:r>
            <a:endParaRPr lang="en-US" altLang="zh-CN" sz="12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effectLst/>
                <a:latin typeface="仿宋" panose="02010609060101010101" pitchFamily="49" charset="-122"/>
                <a:ea typeface="仿宋" panose="02010609060101010101" pitchFamily="49" charset="-122"/>
              </a:rPr>
              <a:t>活动时间：参与活动时间，须在上一学年内</a:t>
            </a:r>
            <a:endParaRPr lang="en-US" altLang="zh-CN" sz="12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effectLst/>
                <a:latin typeface="仿宋" panose="02010609060101010101" pitchFamily="49" charset="-122"/>
                <a:ea typeface="仿宋" panose="02010609060101010101" pitchFamily="49" charset="-122"/>
              </a:rPr>
              <a:t>是否获奖：是</a:t>
            </a:r>
            <a:r>
              <a:rPr lang="en-US" altLang="zh-CN" sz="1200" dirty="0">
                <a:solidFill>
                  <a:srgbClr val="000000"/>
                </a:solidFill>
                <a:effectLst/>
                <a:latin typeface="仿宋" panose="02010609060101010101" pitchFamily="49" charset="-122"/>
                <a:ea typeface="仿宋" panose="02010609060101010101" pitchFamily="49" charset="-122"/>
              </a:rPr>
              <a:t>/</a:t>
            </a:r>
            <a:r>
              <a:rPr lang="zh-CN" altLang="en-US" sz="1200" dirty="0">
                <a:solidFill>
                  <a:srgbClr val="000000"/>
                </a:solidFill>
                <a:effectLst/>
                <a:latin typeface="仿宋" panose="02010609060101010101" pitchFamily="49" charset="-122"/>
                <a:ea typeface="仿宋" panose="02010609060101010101" pitchFamily="49" charset="-122"/>
              </a:rPr>
              <a:t>否，若仅参加未获奖，则不用填写</a:t>
            </a:r>
            <a:endParaRPr lang="en-US" altLang="zh-CN" sz="12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effectLst/>
                <a:latin typeface="仿宋" panose="02010609060101010101" pitchFamily="49" charset="-122"/>
                <a:ea typeface="仿宋" panose="02010609060101010101" pitchFamily="49" charset="-122"/>
              </a:rPr>
              <a:t>获奖类别：世界级</a:t>
            </a:r>
            <a:r>
              <a:rPr lang="en-US" altLang="zh-CN" sz="1200" dirty="0">
                <a:solidFill>
                  <a:srgbClr val="000000"/>
                </a:solidFill>
                <a:effectLst/>
                <a:latin typeface="仿宋" panose="02010609060101010101" pitchFamily="49" charset="-122"/>
                <a:ea typeface="仿宋" panose="02010609060101010101" pitchFamily="49" charset="-122"/>
              </a:rPr>
              <a:t>/</a:t>
            </a:r>
            <a:r>
              <a:rPr lang="zh-CN" altLang="en-US" sz="1200" dirty="0"/>
              <a:t>国家级</a:t>
            </a:r>
            <a:r>
              <a:rPr lang="en-US" altLang="zh-CN" sz="1200" dirty="0"/>
              <a:t>/</a:t>
            </a:r>
            <a:r>
              <a:rPr lang="zh-CN" altLang="en-US" sz="1200" dirty="0"/>
              <a:t>省市级</a:t>
            </a:r>
            <a:r>
              <a:rPr lang="en-US" altLang="zh-CN" sz="1200" dirty="0"/>
              <a:t>/</a:t>
            </a:r>
            <a:r>
              <a:rPr lang="zh-CN" altLang="en-US" sz="1200" dirty="0">
                <a:solidFill>
                  <a:srgbClr val="000000"/>
                </a:solidFill>
                <a:effectLst/>
                <a:latin typeface="仿宋" panose="02010609060101010101" pitchFamily="49" charset="-122"/>
                <a:ea typeface="仿宋" panose="02010609060101010101" pitchFamily="49" charset="-122"/>
              </a:rPr>
              <a:t>校级</a:t>
            </a:r>
            <a:r>
              <a:rPr lang="en-US" altLang="zh-CN" sz="1200" dirty="0">
                <a:solidFill>
                  <a:srgbClr val="000000"/>
                </a:solidFill>
                <a:effectLst/>
                <a:latin typeface="仿宋" panose="02010609060101010101" pitchFamily="49" charset="-122"/>
                <a:ea typeface="仿宋" panose="02010609060101010101" pitchFamily="49" charset="-122"/>
              </a:rPr>
              <a:t>/</a:t>
            </a:r>
            <a:r>
              <a:rPr lang="zh-CN" altLang="en-US" sz="1200" dirty="0">
                <a:solidFill>
                  <a:srgbClr val="000000"/>
                </a:solidFill>
                <a:effectLst/>
                <a:latin typeface="仿宋" panose="02010609060101010101" pitchFamily="49" charset="-122"/>
                <a:ea typeface="仿宋" panose="02010609060101010101" pitchFamily="49" charset="-122"/>
              </a:rPr>
              <a:t>院级</a:t>
            </a:r>
            <a:endParaRPr lang="en-US" altLang="zh-CN" sz="12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effectLst/>
                <a:latin typeface="仿宋" panose="02010609060101010101" pitchFamily="49" charset="-122"/>
                <a:ea typeface="仿宋" panose="02010609060101010101" pitchFamily="49" charset="-122"/>
              </a:rPr>
              <a:t>获奖等级：</a:t>
            </a:r>
            <a:r>
              <a:rPr lang="zh-CN" altLang="en-US" dirty="0"/>
              <a:t>一等奖（第</a:t>
            </a:r>
            <a:r>
              <a:rPr lang="en-US" altLang="zh-CN" dirty="0"/>
              <a:t>1</a:t>
            </a:r>
            <a:r>
              <a:rPr lang="zh-CN" altLang="en-US" dirty="0"/>
              <a:t>名）</a:t>
            </a:r>
            <a:r>
              <a:rPr lang="en-US" altLang="zh-CN" dirty="0"/>
              <a:t>/</a:t>
            </a:r>
            <a:r>
              <a:rPr lang="zh-CN" altLang="en-US" dirty="0"/>
              <a:t>二等奖（第</a:t>
            </a:r>
            <a:r>
              <a:rPr lang="en-US" altLang="zh-CN" dirty="0"/>
              <a:t>2</a:t>
            </a:r>
            <a:r>
              <a:rPr lang="zh-CN" altLang="en-US" dirty="0"/>
              <a:t>、</a:t>
            </a:r>
            <a:r>
              <a:rPr lang="en-US" altLang="zh-CN" dirty="0"/>
              <a:t>3</a:t>
            </a:r>
            <a:r>
              <a:rPr lang="zh-CN" altLang="en-US" dirty="0"/>
              <a:t>名）</a:t>
            </a:r>
            <a:r>
              <a:rPr lang="en-US" altLang="zh-CN" dirty="0"/>
              <a:t>/</a:t>
            </a:r>
            <a:r>
              <a:rPr lang="zh-CN" altLang="en-US" dirty="0"/>
              <a:t>三等奖（第</a:t>
            </a:r>
            <a:r>
              <a:rPr lang="en-US" altLang="zh-CN" dirty="0"/>
              <a:t>4~8</a:t>
            </a:r>
            <a:r>
              <a:rPr lang="zh-CN" altLang="en-US" dirty="0"/>
              <a:t>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effectLst/>
                <a:latin typeface="仿宋" panose="02010609060101010101" pitchFamily="49" charset="-122"/>
                <a:ea typeface="仿宋" panose="02010609060101010101" pitchFamily="49" charset="-122"/>
              </a:rPr>
              <a:t>获奖时间：</a:t>
            </a:r>
            <a:r>
              <a:rPr lang="zh-CN" altLang="en-US" sz="1200" dirty="0"/>
              <a:t>以 </a:t>
            </a:r>
            <a:r>
              <a:rPr lang="zh-CN" altLang="en-US" sz="1200" dirty="0">
                <a:solidFill>
                  <a:srgbClr val="000000"/>
                </a:solidFill>
                <a:effectLst/>
                <a:latin typeface="宋体" panose="02010600030101010101" pitchFamily="2" charset="-122"/>
                <a:ea typeface="宋体" panose="02010600030101010101" pitchFamily="2" charset="-122"/>
              </a:rPr>
              <a:t>获奖证书</a:t>
            </a:r>
            <a:r>
              <a:rPr lang="en-US" altLang="zh-CN" sz="1200" dirty="0">
                <a:solidFill>
                  <a:srgbClr val="000000"/>
                </a:solidFill>
                <a:effectLst/>
                <a:latin typeface="Calibri" panose="020F0502020204030204" pitchFamily="34" charset="0"/>
              </a:rPr>
              <a:t>/</a:t>
            </a:r>
            <a:r>
              <a:rPr lang="zh-CN" altLang="en-US" sz="1200" dirty="0">
                <a:solidFill>
                  <a:srgbClr val="000000"/>
                </a:solidFill>
                <a:effectLst/>
                <a:latin typeface="宋体" panose="02010600030101010101" pitchFamily="2" charset="-122"/>
                <a:ea typeface="宋体" panose="02010600030101010101" pitchFamily="2" charset="-122"/>
              </a:rPr>
              <a:t>获奖公告页面截图 的获奖时间为准</a:t>
            </a:r>
            <a:endParaRPr lang="en-US" altLang="zh-CN" sz="120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effectLst/>
                <a:latin typeface="仿宋" panose="02010609060101010101" pitchFamily="49" charset="-122"/>
                <a:ea typeface="仿宋" panose="02010609060101010101" pitchFamily="49" charset="-122"/>
              </a:rPr>
              <a:t>是否为第一负责人：</a:t>
            </a:r>
            <a:r>
              <a:rPr lang="zh-CN" altLang="en-US" dirty="0"/>
              <a:t>是</a:t>
            </a:r>
            <a:r>
              <a:rPr lang="en-US" altLang="zh-CN" dirty="0"/>
              <a:t>/</a:t>
            </a:r>
            <a:r>
              <a:rPr lang="zh-CN" altLang="en-US" dirty="0"/>
              <a:t>否；若该竞赛以个人形式参加，则此处填是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加分情况：</a:t>
            </a:r>
            <a:r>
              <a:rPr lang="zh-CN" altLang="en-US" sz="1200" dirty="0">
                <a:solidFill>
                  <a:srgbClr val="000000"/>
                </a:solidFill>
                <a:effectLst/>
                <a:latin typeface="宋体" panose="02010600030101010101" pitchFamily="2" charset="-122"/>
                <a:ea typeface="宋体" panose="02010600030101010101" pitchFamily="2" charset="-122"/>
              </a:rPr>
              <a:t>根据以上信息推算该项加分情况</a:t>
            </a:r>
            <a:endParaRPr lang="en-US" altLang="zh-CN" dirty="0"/>
          </a:p>
          <a:p>
            <a:endParaRPr lang="en-US" altLang="zh-CN" dirty="0"/>
          </a:p>
          <a:p>
            <a:r>
              <a:rPr lang="en-US" altLang="zh-CN" dirty="0"/>
              <a:t>【</a:t>
            </a:r>
            <a:r>
              <a:rPr lang="zh-CN" altLang="en-US" dirty="0"/>
              <a:t>注意</a:t>
            </a:r>
            <a:r>
              <a:rPr lang="en-US" altLang="zh-CN" dirty="0"/>
              <a:t>】</a:t>
            </a:r>
          </a:p>
          <a:p>
            <a:pPr marL="0" indent="0">
              <a:buNone/>
            </a:pPr>
            <a:r>
              <a:rPr lang="en-US" altLang="zh-CN" sz="1800" dirty="0">
                <a:solidFill>
                  <a:srgbClr val="000000"/>
                </a:solidFill>
                <a:effectLst/>
                <a:latin typeface="仿宋" panose="02010609060101010101" pitchFamily="49" charset="-122"/>
                <a:ea typeface="仿宋" panose="02010609060101010101" pitchFamily="49" charset="-122"/>
              </a:rPr>
              <a:t>1. </a:t>
            </a:r>
            <a:r>
              <a:rPr lang="zh-CN" altLang="en-US" sz="1800" dirty="0">
                <a:solidFill>
                  <a:srgbClr val="000000"/>
                </a:solidFill>
                <a:effectLst/>
                <a:latin typeface="仿宋" panose="02010609060101010101" pitchFamily="49" charset="-122"/>
                <a:ea typeface="仿宋" panose="02010609060101010101" pitchFamily="49" charset="-122"/>
              </a:rPr>
              <a:t>各类竞赛及荣誉级别均以主办单位为准，视证书签章而定； </a:t>
            </a:r>
            <a:endParaRPr lang="en-US" altLang="zh-CN" sz="1200" dirty="0">
              <a:solidFill>
                <a:schemeClr val="tx1"/>
              </a:solidFill>
              <a:effectLst/>
              <a:latin typeface="+mn-lt"/>
              <a:ea typeface="+mn-ea"/>
            </a:endParaRPr>
          </a:p>
          <a:p>
            <a:pPr marL="0" indent="0">
              <a:buNone/>
            </a:pPr>
            <a:r>
              <a:rPr lang="en-US" altLang="zh-CN" sz="1800" dirty="0">
                <a:solidFill>
                  <a:srgbClr val="000000"/>
                </a:solidFill>
                <a:effectLst/>
                <a:latin typeface="仿宋" panose="02010609060101010101" pitchFamily="49" charset="-122"/>
                <a:ea typeface="仿宋" panose="02010609060101010101" pitchFamily="49" charset="-122"/>
              </a:rPr>
              <a:t>2. </a:t>
            </a:r>
            <a:r>
              <a:rPr lang="zh-CN" altLang="en-US" sz="1800" dirty="0">
                <a:solidFill>
                  <a:srgbClr val="000000"/>
                </a:solidFill>
                <a:effectLst/>
                <a:latin typeface="仿宋" panose="02010609060101010101" pitchFamily="49" charset="-122"/>
                <a:ea typeface="仿宋" panose="02010609060101010101" pitchFamily="49" charset="-122"/>
              </a:rPr>
              <a:t>学生在上学年内参加学校或学院组织的文艺体育类活动，每参加 </a:t>
            </a:r>
            <a:r>
              <a:rPr lang="en-US" altLang="zh-CN" sz="1800" dirty="0">
                <a:solidFill>
                  <a:srgbClr val="000000"/>
                </a:solidFill>
                <a:effectLst/>
                <a:latin typeface="Times New Roman" panose="02020603050405020304" pitchFamily="18" charset="0"/>
              </a:rPr>
              <a:t>1 </a:t>
            </a:r>
            <a:r>
              <a:rPr lang="zh-CN" altLang="en-US" sz="1800" dirty="0">
                <a:solidFill>
                  <a:srgbClr val="000000"/>
                </a:solidFill>
                <a:effectLst/>
                <a:latin typeface="仿宋" panose="02010609060101010101" pitchFamily="49" charset="-122"/>
                <a:ea typeface="仿宋" panose="02010609060101010101" pitchFamily="49" charset="-122"/>
              </a:rPr>
              <a:t>次加 </a:t>
            </a:r>
            <a:r>
              <a:rPr lang="en-US" altLang="zh-CN" sz="1800" dirty="0">
                <a:solidFill>
                  <a:srgbClr val="000000"/>
                </a:solidFill>
                <a:effectLst/>
                <a:latin typeface="Times New Roman" panose="02020603050405020304" pitchFamily="18" charset="0"/>
              </a:rPr>
              <a:t>0.05 </a:t>
            </a:r>
            <a:r>
              <a:rPr lang="zh-CN" altLang="en-US" sz="1800" dirty="0">
                <a:solidFill>
                  <a:srgbClr val="000000"/>
                </a:solidFill>
                <a:effectLst/>
                <a:latin typeface="仿宋" panose="02010609060101010101" pitchFamily="49" charset="-122"/>
                <a:ea typeface="仿宋" panose="02010609060101010101" pitchFamily="49" charset="-122"/>
              </a:rPr>
              <a:t>分，累计加分不超过 </a:t>
            </a:r>
            <a:r>
              <a:rPr lang="en-US" altLang="zh-CN" sz="1800" dirty="0">
                <a:solidFill>
                  <a:srgbClr val="000000"/>
                </a:solidFill>
                <a:effectLst/>
                <a:latin typeface="Times New Roman" panose="02020603050405020304" pitchFamily="18" charset="0"/>
              </a:rPr>
              <a:t>0.2 </a:t>
            </a:r>
            <a:r>
              <a:rPr lang="zh-CN" altLang="en-US" sz="1800" dirty="0">
                <a:solidFill>
                  <a:srgbClr val="000000"/>
                </a:solidFill>
                <a:effectLst/>
                <a:latin typeface="仿宋" panose="02010609060101010101" pitchFamily="49" charset="-122"/>
                <a:ea typeface="仿宋" panose="02010609060101010101" pitchFamily="49" charset="-122"/>
              </a:rPr>
              <a:t>分；</a:t>
            </a:r>
            <a:endParaRPr lang="zh-CN" altLang="en-US" dirty="0"/>
          </a:p>
          <a:p>
            <a:r>
              <a:rPr lang="en-US" altLang="zh-CN" sz="1800" dirty="0">
                <a:solidFill>
                  <a:srgbClr val="000000"/>
                </a:solidFill>
                <a:effectLst/>
                <a:latin typeface="Times New Roman" panose="02020603050405020304" pitchFamily="18" charset="0"/>
              </a:rPr>
              <a:t>4. </a:t>
            </a:r>
            <a:r>
              <a:rPr lang="zh-CN" altLang="en-US" sz="1800" dirty="0">
                <a:solidFill>
                  <a:srgbClr val="000000"/>
                </a:solidFill>
                <a:effectLst/>
                <a:latin typeface="仿宋" panose="02010609060101010101" pitchFamily="49" charset="-122"/>
                <a:ea typeface="仿宋" panose="02010609060101010101" pitchFamily="49" charset="-122"/>
              </a:rPr>
              <a:t>同一性质竞赛演出获奖情况只计最高项加分，不累加。不同性质的竞赛演出可累加。文艺项目包括唱歌类、舞蹈类、乐器类、书画摄影类、征文类、辩论演讲类等；体育项目包括田竞类、球类、 棋类、趣味运动类等；</a:t>
            </a:r>
            <a:endParaRPr lang="zh-CN" altLang="en-US" dirty="0"/>
          </a:p>
          <a:p>
            <a:r>
              <a:rPr lang="en-US" altLang="zh-CN" sz="1800" dirty="0">
                <a:solidFill>
                  <a:srgbClr val="000000"/>
                </a:solidFill>
                <a:effectLst/>
                <a:latin typeface="Times New Roman" panose="02020603050405020304" pitchFamily="18" charset="0"/>
              </a:rPr>
              <a:t>5. </a:t>
            </a:r>
            <a:r>
              <a:rPr lang="zh-CN" altLang="en-US" sz="1800" dirty="0">
                <a:solidFill>
                  <a:srgbClr val="000000"/>
                </a:solidFill>
                <a:effectLst/>
                <a:latin typeface="仿宋" panose="02010609060101010101" pitchFamily="49" charset="-122"/>
                <a:ea typeface="仿宋" panose="02010609060101010101" pitchFamily="49" charset="-122"/>
              </a:rPr>
              <a:t>如该项比赛为团体赛，第一负责人按该加分项加分，普通队员按该项加分的 </a:t>
            </a:r>
            <a:r>
              <a:rPr lang="en-US" altLang="zh-CN" sz="1800" dirty="0">
                <a:solidFill>
                  <a:srgbClr val="000000"/>
                </a:solidFill>
                <a:effectLst/>
                <a:latin typeface="Times New Roman" panose="02020603050405020304" pitchFamily="18" charset="0"/>
              </a:rPr>
              <a:t>80%</a:t>
            </a:r>
            <a:r>
              <a:rPr lang="zh-CN" altLang="en-US" sz="1800" dirty="0">
                <a:solidFill>
                  <a:srgbClr val="000000"/>
                </a:solidFill>
                <a:effectLst/>
                <a:latin typeface="仿宋" panose="02010609060101010101" pitchFamily="49" charset="-122"/>
                <a:ea typeface="仿宋" panose="02010609060101010101" pitchFamily="49" charset="-122"/>
              </a:rPr>
              <a:t>加分，替补成员按该项分数的 </a:t>
            </a:r>
            <a:r>
              <a:rPr lang="en-US" altLang="zh-CN" sz="1800" dirty="0">
                <a:solidFill>
                  <a:srgbClr val="000000"/>
                </a:solidFill>
                <a:effectLst/>
                <a:latin typeface="Times New Roman" panose="02020603050405020304" pitchFamily="18" charset="0"/>
              </a:rPr>
              <a:t>50%</a:t>
            </a:r>
            <a:r>
              <a:rPr lang="zh-CN" altLang="en-US" sz="1800" dirty="0">
                <a:solidFill>
                  <a:srgbClr val="000000"/>
                </a:solidFill>
                <a:effectLst/>
                <a:latin typeface="仿宋" panose="02010609060101010101" pitchFamily="49" charset="-122"/>
                <a:ea typeface="仿宋" panose="02010609060101010101" pitchFamily="49" charset="-122"/>
              </a:rPr>
              <a:t>加分；</a:t>
            </a:r>
            <a:endParaRPr lang="en-US" altLang="zh-CN" sz="1800" dirty="0">
              <a:solidFill>
                <a:srgbClr val="000000"/>
              </a:solidFill>
              <a:effectLst/>
              <a:latin typeface="仿宋" panose="02010609060101010101" pitchFamily="49" charset="-122"/>
              <a:ea typeface="仿宋" panose="02010609060101010101" pitchFamily="49" charset="-122"/>
            </a:endParaRPr>
          </a:p>
          <a:p>
            <a:pPr marL="0" indent="0">
              <a:buNone/>
            </a:pPr>
            <a:r>
              <a:rPr lang="en-US" altLang="zh-CN" sz="1200" dirty="0">
                <a:solidFill>
                  <a:srgbClr val="000000"/>
                </a:solidFill>
                <a:effectLst/>
                <a:latin typeface="宋体" panose="02010600030101010101" pitchFamily="2" charset="-122"/>
                <a:ea typeface="宋体" panose="02010600030101010101" pitchFamily="2" charset="-122"/>
              </a:rPr>
              <a:t>6. </a:t>
            </a:r>
            <a:r>
              <a:rPr lang="zh-CN" altLang="en-US" sz="1200" dirty="0">
                <a:solidFill>
                  <a:srgbClr val="000000"/>
                </a:solidFill>
                <a:effectLst/>
                <a:latin typeface="宋体" panose="02010600030101010101" pitchFamily="2" charset="-122"/>
                <a:ea typeface="宋体" panose="02010600030101010101" pitchFamily="2" charset="-122"/>
              </a:rPr>
              <a:t>若参与多项文艺演出和文艺体育赛事或获多项奖项则可复制该页</a:t>
            </a:r>
            <a:r>
              <a:rPr lang="en-US" altLang="zh-CN" sz="1200" dirty="0">
                <a:solidFill>
                  <a:srgbClr val="000000"/>
                </a:solidFill>
                <a:effectLst/>
                <a:latin typeface="宋体" panose="02010600030101010101" pitchFamily="2" charset="-122"/>
                <a:ea typeface="宋体" panose="02010600030101010101" pitchFamily="2" charset="-122"/>
              </a:rPr>
              <a:t>ppt</a:t>
            </a:r>
            <a:r>
              <a:rPr lang="zh-CN" altLang="en-US" sz="1200" dirty="0">
                <a:solidFill>
                  <a:srgbClr val="000000"/>
                </a:solidFill>
                <a:effectLst/>
                <a:latin typeface="宋体" panose="02010600030101010101" pitchFamily="2" charset="-122"/>
                <a:ea typeface="宋体" panose="02010600030101010101" pitchFamily="2" charset="-122"/>
              </a:rPr>
              <a:t>；若无文体活动或者获奖可删除该页；</a:t>
            </a:r>
            <a:endParaRPr lang="en-US" altLang="zh-CN" sz="1200" dirty="0">
              <a:solidFill>
                <a:srgbClr val="000000"/>
              </a:solidFill>
              <a:effectLst/>
              <a:latin typeface="宋体" panose="02010600030101010101" pitchFamily="2" charset="-122"/>
              <a:ea typeface="宋体" panose="02010600030101010101" pitchFamily="2" charset="-122"/>
            </a:endParaRPr>
          </a:p>
          <a:p>
            <a:pPr marL="0" indent="0">
              <a:buNone/>
            </a:pPr>
            <a:r>
              <a:rPr lang="en-US" altLang="zh-CN" sz="1200" dirty="0">
                <a:solidFill>
                  <a:srgbClr val="000000"/>
                </a:solidFill>
                <a:effectLst/>
                <a:latin typeface="宋体" panose="02010600030101010101" pitchFamily="2" charset="-122"/>
                <a:ea typeface="宋体" panose="02010600030101010101" pitchFamily="2" charset="-122"/>
              </a:rPr>
              <a:t>7. </a:t>
            </a:r>
            <a:r>
              <a:rPr lang="zh-CN" altLang="en-US" sz="1200" dirty="0">
                <a:solidFill>
                  <a:srgbClr val="000000"/>
                </a:solidFill>
                <a:effectLst/>
                <a:latin typeface="仿宋" panose="02010609060101010101" pitchFamily="49" charset="-122"/>
                <a:ea typeface="仿宋" panose="02010609060101010101" pitchFamily="49" charset="-122"/>
              </a:rPr>
              <a:t>最下面一行为加分项所属类，本页</a:t>
            </a:r>
            <a:r>
              <a:rPr lang="en-US" altLang="zh-CN" sz="1200" dirty="0">
                <a:solidFill>
                  <a:srgbClr val="000000"/>
                </a:solidFill>
                <a:effectLst/>
                <a:latin typeface="仿宋" panose="02010609060101010101" pitchFamily="49" charset="-122"/>
                <a:ea typeface="仿宋" panose="02010609060101010101" pitchFamily="49" charset="-122"/>
              </a:rPr>
              <a:t>ppt</a:t>
            </a:r>
            <a:r>
              <a:rPr lang="zh-CN" altLang="en-US" sz="1200" dirty="0">
                <a:solidFill>
                  <a:srgbClr val="000000"/>
                </a:solidFill>
                <a:effectLst/>
                <a:latin typeface="仿宋" panose="02010609060101010101" pitchFamily="49" charset="-122"/>
                <a:ea typeface="仿宋" panose="02010609060101010101" pitchFamily="49" charset="-122"/>
              </a:rPr>
              <a:t>属于 “文体活动” 类。</a:t>
            </a:r>
            <a:endParaRPr lang="en-US" altLang="zh-CN" sz="1200" dirty="0">
              <a:solidFill>
                <a:srgbClr val="000000"/>
              </a:solidFill>
              <a:effectLst/>
              <a:latin typeface="仿宋" panose="02010609060101010101" pitchFamily="49" charset="-122"/>
              <a:ea typeface="仿宋"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F0C40D78-12BE-4404-AB4E-669FF091BE43}" type="slidenum">
              <a:rPr lang="zh-CN" altLang="en-US" smtClean="0"/>
              <a:t>7</a:t>
            </a:fld>
            <a:endParaRPr lang="zh-CN" altLang="en-US"/>
          </a:p>
        </p:txBody>
      </p:sp>
    </p:spTree>
    <p:extLst>
      <p:ext uri="{BB962C8B-B14F-4D97-AF65-F5344CB8AC3E}">
        <p14:creationId xmlns:p14="http://schemas.microsoft.com/office/powerpoint/2010/main" val="897117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4DFD38A-25BF-49C9-A814-FD19DCD8AAA2}"/>
              </a:ext>
            </a:extLst>
          </p:cNvPr>
          <p:cNvSpPr>
            <a:spLocks noGrp="1"/>
          </p:cNvSpPr>
          <p:nvPr>
            <p:ph type="dt" sz="half" idx="10"/>
          </p:nvPr>
        </p:nvSpPr>
        <p:spPr/>
        <p:txBody>
          <a:bodyPr/>
          <a:lstStyle>
            <a:lvl1pPr algn="ctr">
              <a:defRPr/>
            </a:lvl1pPr>
          </a:lstStyle>
          <a:p>
            <a:fld id="{399D41CA-9A4F-482A-B741-895CFE7DBE57}" type="datetime1">
              <a:rPr lang="zh-CN" altLang="en-US" smtClean="0"/>
              <a:t>2022/9/19</a:t>
            </a:fld>
            <a:endParaRPr lang="zh-CN" altLang="en-US" dirty="0"/>
          </a:p>
        </p:txBody>
      </p:sp>
      <p:sp>
        <p:nvSpPr>
          <p:cNvPr id="5" name="页脚占位符 4">
            <a:extLst>
              <a:ext uri="{FF2B5EF4-FFF2-40B4-BE49-F238E27FC236}">
                <a16:creationId xmlns:a16="http://schemas.microsoft.com/office/drawing/2014/main" id="{210FCC5A-AEB1-4DA7-9C74-46DC1A9BAA4A}"/>
              </a:ext>
            </a:extLst>
          </p:cNvPr>
          <p:cNvSpPr>
            <a:spLocks noGrp="1"/>
          </p:cNvSpPr>
          <p:nvPr>
            <p:ph type="ftr" sz="quarter" idx="11"/>
          </p:nvPr>
        </p:nvSpPr>
        <p:spPr/>
        <p:txBody>
          <a:bodyPr/>
          <a:lstStyle/>
          <a:p>
            <a:r>
              <a:rPr lang="zh-CN" altLang="en-US"/>
              <a:t>科研创新</a:t>
            </a:r>
            <a:endParaRPr lang="zh-CN" altLang="en-US" dirty="0"/>
          </a:p>
        </p:txBody>
      </p:sp>
      <p:sp>
        <p:nvSpPr>
          <p:cNvPr id="6" name="灯片编号占位符 5">
            <a:extLst>
              <a:ext uri="{FF2B5EF4-FFF2-40B4-BE49-F238E27FC236}">
                <a16:creationId xmlns:a16="http://schemas.microsoft.com/office/drawing/2014/main" id="{92DDDD03-ED0E-46DC-8784-AC5284133B67}"/>
              </a:ext>
            </a:extLst>
          </p:cNvPr>
          <p:cNvSpPr>
            <a:spLocks noGrp="1"/>
          </p:cNvSpPr>
          <p:nvPr>
            <p:ph type="sldNum" sz="quarter" idx="12"/>
          </p:nvPr>
        </p:nvSpPr>
        <p:spPr/>
        <p:txBody>
          <a:bodyPr/>
          <a:lstStyle/>
          <a:p>
            <a:fld id="{9AA6FF88-808C-4C6D-A82A-9E76CF366563}" type="slidenum">
              <a:rPr lang="zh-CN" altLang="en-US" smtClean="0"/>
              <a:t>‹#›</a:t>
            </a:fld>
            <a:endParaRPr lang="zh-CN" altLang="en-US" dirty="0"/>
          </a:p>
        </p:txBody>
      </p:sp>
      <p:sp>
        <p:nvSpPr>
          <p:cNvPr id="12" name="文本占位符 11">
            <a:extLst>
              <a:ext uri="{FF2B5EF4-FFF2-40B4-BE49-F238E27FC236}">
                <a16:creationId xmlns:a16="http://schemas.microsoft.com/office/drawing/2014/main" id="{BCDCE4F8-0A9E-481F-89EA-5E8526AED73C}"/>
              </a:ext>
            </a:extLst>
          </p:cNvPr>
          <p:cNvSpPr>
            <a:spLocks noGrp="1"/>
          </p:cNvSpPr>
          <p:nvPr>
            <p:ph type="body" sz="quarter" idx="16"/>
          </p:nvPr>
        </p:nvSpPr>
        <p:spPr>
          <a:xfrm>
            <a:off x="5198834" y="3478706"/>
            <a:ext cx="3411766" cy="452437"/>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
        <p:nvSpPr>
          <p:cNvPr id="13" name="文本占位符 11">
            <a:extLst>
              <a:ext uri="{FF2B5EF4-FFF2-40B4-BE49-F238E27FC236}">
                <a16:creationId xmlns:a16="http://schemas.microsoft.com/office/drawing/2014/main" id="{4A030FBF-69E1-4E5F-AE0B-38025810B322}"/>
              </a:ext>
            </a:extLst>
          </p:cNvPr>
          <p:cNvSpPr>
            <a:spLocks noGrp="1"/>
          </p:cNvSpPr>
          <p:nvPr>
            <p:ph type="body" sz="quarter" idx="17"/>
          </p:nvPr>
        </p:nvSpPr>
        <p:spPr>
          <a:xfrm>
            <a:off x="5198834" y="4105931"/>
            <a:ext cx="3411766" cy="452437"/>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
        <p:nvSpPr>
          <p:cNvPr id="14" name="文本占位符 11">
            <a:extLst>
              <a:ext uri="{FF2B5EF4-FFF2-40B4-BE49-F238E27FC236}">
                <a16:creationId xmlns:a16="http://schemas.microsoft.com/office/drawing/2014/main" id="{2A3D966D-9004-40A2-8B19-333B678EA8F3}"/>
              </a:ext>
            </a:extLst>
          </p:cNvPr>
          <p:cNvSpPr>
            <a:spLocks noGrp="1"/>
          </p:cNvSpPr>
          <p:nvPr>
            <p:ph type="body" sz="quarter" idx="18"/>
          </p:nvPr>
        </p:nvSpPr>
        <p:spPr>
          <a:xfrm>
            <a:off x="5198834" y="4761305"/>
            <a:ext cx="3411766" cy="452437"/>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
        <p:nvSpPr>
          <p:cNvPr id="3" name="文本框 2">
            <a:extLst>
              <a:ext uri="{FF2B5EF4-FFF2-40B4-BE49-F238E27FC236}">
                <a16:creationId xmlns:a16="http://schemas.microsoft.com/office/drawing/2014/main" id="{BF17B933-6B0A-59FB-591F-868D12707651}"/>
              </a:ext>
            </a:extLst>
          </p:cNvPr>
          <p:cNvSpPr txBox="1"/>
          <p:nvPr userDrawn="1"/>
        </p:nvSpPr>
        <p:spPr>
          <a:xfrm>
            <a:off x="647307" y="895105"/>
            <a:ext cx="10897386" cy="1938992"/>
          </a:xfrm>
          <a:prstGeom prst="rect">
            <a:avLst/>
          </a:prstGeom>
          <a:noFill/>
        </p:spPr>
        <p:txBody>
          <a:bodyPr wrap="square" rtlCol="0">
            <a:spAutoFit/>
          </a:bodyPr>
          <a:lstStyle/>
          <a:p>
            <a:pPr algn="ctr"/>
            <a:r>
              <a:rPr lang="en-US" altLang="zh-CN" sz="6000" b="1" dirty="0">
                <a:latin typeface="微软雅黑" panose="020B0503020204020204" pitchFamily="34" charset="-122"/>
                <a:ea typeface="微软雅黑" panose="020B0503020204020204" pitchFamily="34" charset="-122"/>
              </a:rPr>
              <a:t>2020</a:t>
            </a:r>
            <a:r>
              <a:rPr lang="zh-CN" altLang="en-US" sz="6000" b="1" dirty="0">
                <a:latin typeface="微软雅黑" panose="020B0503020204020204" pitchFamily="34" charset="-122"/>
                <a:ea typeface="微软雅黑" panose="020B0503020204020204" pitchFamily="34" charset="-122"/>
              </a:rPr>
              <a:t>级本科生奖学金评选</a:t>
            </a:r>
            <a:br>
              <a:rPr lang="zh-CN" altLang="en-US" sz="6000" b="1" dirty="0">
                <a:latin typeface="微软雅黑" panose="020B0503020204020204" pitchFamily="34" charset="-122"/>
                <a:ea typeface="微软雅黑" panose="020B0503020204020204" pitchFamily="34" charset="-122"/>
              </a:rPr>
            </a:br>
            <a:r>
              <a:rPr lang="zh-CN" altLang="en-US" sz="6000" b="1" dirty="0">
                <a:latin typeface="微软雅黑" panose="020B0503020204020204" pitchFamily="34" charset="-122"/>
                <a:ea typeface="微软雅黑" panose="020B0503020204020204" pitchFamily="34" charset="-122"/>
              </a:rPr>
              <a:t>加分材料</a:t>
            </a:r>
          </a:p>
        </p:txBody>
      </p:sp>
      <p:sp>
        <p:nvSpPr>
          <p:cNvPr id="15" name="文本框 14">
            <a:extLst>
              <a:ext uri="{FF2B5EF4-FFF2-40B4-BE49-F238E27FC236}">
                <a16:creationId xmlns:a16="http://schemas.microsoft.com/office/drawing/2014/main" id="{1E81E41B-21BC-BDAF-982C-425F8134207E}"/>
              </a:ext>
            </a:extLst>
          </p:cNvPr>
          <p:cNvSpPr txBox="1"/>
          <p:nvPr userDrawn="1"/>
        </p:nvSpPr>
        <p:spPr>
          <a:xfrm>
            <a:off x="3915658" y="3456791"/>
            <a:ext cx="1168924" cy="523220"/>
          </a:xfrm>
          <a:prstGeom prst="rect">
            <a:avLst/>
          </a:prstGeom>
          <a:noFill/>
        </p:spPr>
        <p:txBody>
          <a:bodyPr wrap="square" rtlCol="0">
            <a:spAutoFit/>
          </a:bodyPr>
          <a:lstStyle/>
          <a:p>
            <a:pPr algn="r"/>
            <a:r>
              <a:rPr lang="zh-CN" altLang="en-US" sz="2800" dirty="0">
                <a:latin typeface="微软雅黑" panose="020B0503020204020204" pitchFamily="34" charset="-122"/>
                <a:ea typeface="微软雅黑" panose="020B0503020204020204" pitchFamily="34" charset="-122"/>
              </a:rPr>
              <a:t>姓名：</a:t>
            </a:r>
          </a:p>
        </p:txBody>
      </p:sp>
      <p:sp>
        <p:nvSpPr>
          <p:cNvPr id="16" name="文本框 15">
            <a:extLst>
              <a:ext uri="{FF2B5EF4-FFF2-40B4-BE49-F238E27FC236}">
                <a16:creationId xmlns:a16="http://schemas.microsoft.com/office/drawing/2014/main" id="{98C99242-0B22-CE8E-1C97-1656F7F1BA75}"/>
              </a:ext>
            </a:extLst>
          </p:cNvPr>
          <p:cNvSpPr txBox="1"/>
          <p:nvPr userDrawn="1"/>
        </p:nvSpPr>
        <p:spPr>
          <a:xfrm>
            <a:off x="3171334" y="4714168"/>
            <a:ext cx="1677578" cy="523220"/>
          </a:xfrm>
          <a:prstGeom prst="rect">
            <a:avLst/>
          </a:prstGeom>
          <a:noFill/>
        </p:spPr>
        <p:txBody>
          <a:bodyPr wrap="square" rtlCol="0">
            <a:spAutoFit/>
          </a:bodyPr>
          <a:lstStyle/>
          <a:p>
            <a:pPr algn="l"/>
            <a:r>
              <a:rPr lang="zh-CN" altLang="en-US" sz="2800" dirty="0">
                <a:latin typeface="微软雅黑" panose="020B0503020204020204" pitchFamily="34" charset="-122"/>
                <a:ea typeface="微软雅黑" panose="020B0503020204020204" pitchFamily="34" charset="-122"/>
              </a:rPr>
              <a:t>申请类别：</a:t>
            </a:r>
          </a:p>
        </p:txBody>
      </p:sp>
      <p:sp>
        <p:nvSpPr>
          <p:cNvPr id="17" name="文本框 16">
            <a:extLst>
              <a:ext uri="{FF2B5EF4-FFF2-40B4-BE49-F238E27FC236}">
                <a16:creationId xmlns:a16="http://schemas.microsoft.com/office/drawing/2014/main" id="{61A139EA-14D5-1560-C400-A503358D3641}"/>
              </a:ext>
            </a:extLst>
          </p:cNvPr>
          <p:cNvSpPr txBox="1"/>
          <p:nvPr userDrawn="1"/>
        </p:nvSpPr>
        <p:spPr>
          <a:xfrm>
            <a:off x="3171334" y="4091352"/>
            <a:ext cx="1818980" cy="523220"/>
          </a:xfrm>
          <a:prstGeom prst="rect">
            <a:avLst/>
          </a:prstGeom>
          <a:noFill/>
        </p:spPr>
        <p:txBody>
          <a:bodyPr wrap="square" rtlCol="0">
            <a:spAutoFit/>
          </a:bodyPr>
          <a:lstStyle/>
          <a:p>
            <a:pPr algn="r"/>
            <a:r>
              <a:rPr lang="zh-CN" altLang="en-US" sz="2800" dirty="0">
                <a:latin typeface="微软雅黑" panose="020B0503020204020204" pitchFamily="34" charset="-122"/>
                <a:ea typeface="微软雅黑" panose="020B0503020204020204" pitchFamily="34" charset="-122"/>
              </a:rPr>
              <a:t>所在班级：</a:t>
            </a:r>
          </a:p>
        </p:txBody>
      </p:sp>
    </p:spTree>
    <p:extLst>
      <p:ext uri="{BB962C8B-B14F-4D97-AF65-F5344CB8AC3E}">
        <p14:creationId xmlns:p14="http://schemas.microsoft.com/office/powerpoint/2010/main" val="248601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担任学生干部情况（含获奖情况）">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dirty="0"/>
              <a:t>学生服务</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24" name="文本占位符 16">
            <a:extLst>
              <a:ext uri="{FF2B5EF4-FFF2-40B4-BE49-F238E27FC236}">
                <a16:creationId xmlns:a16="http://schemas.microsoft.com/office/drawing/2014/main" id="{CA5060FE-DEE5-A4F0-4764-07998B78C6C1}"/>
              </a:ext>
            </a:extLst>
          </p:cNvPr>
          <p:cNvSpPr>
            <a:spLocks noGrp="1"/>
          </p:cNvSpPr>
          <p:nvPr>
            <p:ph type="body" sz="quarter" idx="54"/>
          </p:nvPr>
        </p:nvSpPr>
        <p:spPr>
          <a:xfrm>
            <a:off x="1871424" y="1551189"/>
            <a:ext cx="3508810" cy="319726"/>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5" name="文本占位符 16">
            <a:extLst>
              <a:ext uri="{FF2B5EF4-FFF2-40B4-BE49-F238E27FC236}">
                <a16:creationId xmlns:a16="http://schemas.microsoft.com/office/drawing/2014/main" id="{B523DAA3-818A-EA2A-1DFA-FCC09BF6B8CD}"/>
              </a:ext>
            </a:extLst>
          </p:cNvPr>
          <p:cNvSpPr>
            <a:spLocks noGrp="1"/>
          </p:cNvSpPr>
          <p:nvPr>
            <p:ph type="body" sz="quarter" idx="55"/>
          </p:nvPr>
        </p:nvSpPr>
        <p:spPr>
          <a:xfrm>
            <a:off x="1446301" y="1970337"/>
            <a:ext cx="3933933" cy="277118"/>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8" name="文本占位符 16">
            <a:extLst>
              <a:ext uri="{FF2B5EF4-FFF2-40B4-BE49-F238E27FC236}">
                <a16:creationId xmlns:a16="http://schemas.microsoft.com/office/drawing/2014/main" id="{C48EE95E-F61D-9F31-4292-EBFE841A0A26}"/>
              </a:ext>
            </a:extLst>
          </p:cNvPr>
          <p:cNvSpPr>
            <a:spLocks noGrp="1"/>
          </p:cNvSpPr>
          <p:nvPr>
            <p:ph type="body" sz="quarter" idx="58"/>
          </p:nvPr>
        </p:nvSpPr>
        <p:spPr>
          <a:xfrm>
            <a:off x="1430534" y="5463830"/>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9" name="文本占位符 16">
            <a:extLst>
              <a:ext uri="{FF2B5EF4-FFF2-40B4-BE49-F238E27FC236}">
                <a16:creationId xmlns:a16="http://schemas.microsoft.com/office/drawing/2014/main" id="{B70AAF96-486E-6A1B-42ED-1F1CC4A7037B}"/>
              </a:ext>
            </a:extLst>
          </p:cNvPr>
          <p:cNvSpPr>
            <a:spLocks noGrp="1"/>
          </p:cNvSpPr>
          <p:nvPr>
            <p:ph type="body" sz="quarter" idx="59"/>
          </p:nvPr>
        </p:nvSpPr>
        <p:spPr>
          <a:xfrm>
            <a:off x="1420234" y="3601793"/>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41" name="文本占位符 16">
            <a:extLst>
              <a:ext uri="{FF2B5EF4-FFF2-40B4-BE49-F238E27FC236}">
                <a16:creationId xmlns:a16="http://schemas.microsoft.com/office/drawing/2014/main" id="{428B1922-B7A4-2F94-26C4-CEBDFD6B82B2}"/>
              </a:ext>
            </a:extLst>
          </p:cNvPr>
          <p:cNvSpPr>
            <a:spLocks noGrp="1"/>
          </p:cNvSpPr>
          <p:nvPr>
            <p:ph type="body" sz="quarter" idx="63"/>
          </p:nvPr>
        </p:nvSpPr>
        <p:spPr>
          <a:xfrm>
            <a:off x="1420234" y="4960878"/>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 name="文本占位符 16">
            <a:extLst>
              <a:ext uri="{FF2B5EF4-FFF2-40B4-BE49-F238E27FC236}">
                <a16:creationId xmlns:a16="http://schemas.microsoft.com/office/drawing/2014/main" id="{39BC6FB6-D56A-F0BF-8CD9-2E4A70F231B3}"/>
              </a:ext>
            </a:extLst>
          </p:cNvPr>
          <p:cNvSpPr>
            <a:spLocks noGrp="1"/>
          </p:cNvSpPr>
          <p:nvPr>
            <p:ph type="body" sz="quarter" idx="65"/>
          </p:nvPr>
        </p:nvSpPr>
        <p:spPr>
          <a:xfrm>
            <a:off x="1420234" y="4509055"/>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4" name="文本占位符 16">
            <a:extLst>
              <a:ext uri="{FF2B5EF4-FFF2-40B4-BE49-F238E27FC236}">
                <a16:creationId xmlns:a16="http://schemas.microsoft.com/office/drawing/2014/main" id="{D4167FBA-21C6-EA75-8EB1-6D587FC0EEE1}"/>
              </a:ext>
            </a:extLst>
          </p:cNvPr>
          <p:cNvSpPr>
            <a:spLocks noGrp="1"/>
          </p:cNvSpPr>
          <p:nvPr>
            <p:ph type="body" sz="quarter" idx="67"/>
          </p:nvPr>
        </p:nvSpPr>
        <p:spPr>
          <a:xfrm>
            <a:off x="1420234" y="4049469"/>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7" name="图片占位符 7">
            <a:extLst>
              <a:ext uri="{FF2B5EF4-FFF2-40B4-BE49-F238E27FC236}">
                <a16:creationId xmlns:a16="http://schemas.microsoft.com/office/drawing/2014/main" id="{B593E482-EAF7-EA2A-942E-B2F82B75AF0D}"/>
              </a:ext>
            </a:extLst>
          </p:cNvPr>
          <p:cNvSpPr>
            <a:spLocks noGrp="1"/>
          </p:cNvSpPr>
          <p:nvPr>
            <p:ph type="pic" sz="quarter" idx="69" hasCustomPrompt="1"/>
          </p:nvPr>
        </p:nvSpPr>
        <p:spPr>
          <a:xfrm>
            <a:off x="6096000" y="1078442"/>
            <a:ext cx="5693709" cy="3787671"/>
          </a:xfrm>
        </p:spPr>
        <p:txBody>
          <a:bodyPr/>
          <a:lstStyle>
            <a:lvl1pPr marL="0" indent="0">
              <a:buNone/>
              <a:defRPr/>
            </a:lvl1pPr>
          </a:lstStyle>
          <a:p>
            <a:r>
              <a:rPr lang="zh-CN" altLang="en-US" dirty="0"/>
              <a:t>获奖证明（若未获奖则不用附图）</a:t>
            </a:r>
          </a:p>
        </p:txBody>
      </p:sp>
      <p:sp>
        <p:nvSpPr>
          <p:cNvPr id="8" name="文本占位符 16">
            <a:extLst>
              <a:ext uri="{FF2B5EF4-FFF2-40B4-BE49-F238E27FC236}">
                <a16:creationId xmlns:a16="http://schemas.microsoft.com/office/drawing/2014/main" id="{CD06901D-AE99-A833-B764-2BEDB6B735B2}"/>
              </a:ext>
            </a:extLst>
          </p:cNvPr>
          <p:cNvSpPr>
            <a:spLocks noGrp="1"/>
          </p:cNvSpPr>
          <p:nvPr>
            <p:ph type="body" sz="quarter" idx="70"/>
          </p:nvPr>
        </p:nvSpPr>
        <p:spPr>
          <a:xfrm>
            <a:off x="2582943" y="1121727"/>
            <a:ext cx="2802085"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0" name="文本占位符 16">
            <a:extLst>
              <a:ext uri="{FF2B5EF4-FFF2-40B4-BE49-F238E27FC236}">
                <a16:creationId xmlns:a16="http://schemas.microsoft.com/office/drawing/2014/main" id="{FF4F59F8-CC9F-3003-7495-4EE9C5B01293}"/>
              </a:ext>
            </a:extLst>
          </p:cNvPr>
          <p:cNvSpPr>
            <a:spLocks noGrp="1"/>
          </p:cNvSpPr>
          <p:nvPr>
            <p:ph type="body" sz="quarter" idx="72"/>
          </p:nvPr>
        </p:nvSpPr>
        <p:spPr>
          <a:xfrm>
            <a:off x="2208452" y="2580059"/>
            <a:ext cx="3164935" cy="314827"/>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5" name="文本占位符 16">
            <a:extLst>
              <a:ext uri="{FF2B5EF4-FFF2-40B4-BE49-F238E27FC236}">
                <a16:creationId xmlns:a16="http://schemas.microsoft.com/office/drawing/2014/main" id="{4E662CFC-2FB8-C4C3-DCF8-5F64B05511D0}"/>
              </a:ext>
            </a:extLst>
          </p:cNvPr>
          <p:cNvSpPr>
            <a:spLocks noGrp="1"/>
          </p:cNvSpPr>
          <p:nvPr>
            <p:ph type="body" sz="quarter" idx="75"/>
          </p:nvPr>
        </p:nvSpPr>
        <p:spPr>
          <a:xfrm>
            <a:off x="1434658" y="2990039"/>
            <a:ext cx="3933933" cy="277118"/>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6" name="文本框 5">
            <a:extLst>
              <a:ext uri="{FF2B5EF4-FFF2-40B4-BE49-F238E27FC236}">
                <a16:creationId xmlns:a16="http://schemas.microsoft.com/office/drawing/2014/main" id="{E172BA9B-7314-414F-4885-9E9503A32035}"/>
              </a:ext>
            </a:extLst>
          </p:cNvPr>
          <p:cNvSpPr txBox="1"/>
          <p:nvPr userDrawn="1"/>
        </p:nvSpPr>
        <p:spPr>
          <a:xfrm>
            <a:off x="311107" y="546383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17" name="文本框 16">
            <a:extLst>
              <a:ext uri="{FF2B5EF4-FFF2-40B4-BE49-F238E27FC236}">
                <a16:creationId xmlns:a16="http://schemas.microsoft.com/office/drawing/2014/main" id="{77A26A76-90A7-9646-C4D2-A632866F8CB0}"/>
              </a:ext>
            </a:extLst>
          </p:cNvPr>
          <p:cNvSpPr txBox="1"/>
          <p:nvPr userDrawn="1"/>
        </p:nvSpPr>
        <p:spPr>
          <a:xfrm>
            <a:off x="311107" y="386083"/>
            <a:ext cx="5468544" cy="4247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2400" dirty="0">
                <a:latin typeface="微软雅黑" panose="020B0503020204020204" pitchFamily="34" charset="-122"/>
                <a:ea typeface="微软雅黑" panose="020B0503020204020204" pitchFamily="34" charset="-122"/>
              </a:rPr>
              <a:t>担任学生干部情况：</a:t>
            </a:r>
          </a:p>
        </p:txBody>
      </p:sp>
      <p:sp>
        <p:nvSpPr>
          <p:cNvPr id="18" name="文本框 17">
            <a:extLst>
              <a:ext uri="{FF2B5EF4-FFF2-40B4-BE49-F238E27FC236}">
                <a16:creationId xmlns:a16="http://schemas.microsoft.com/office/drawing/2014/main" id="{F62E3B65-EFD2-2489-C98B-E92C32A25BDA}"/>
              </a:ext>
            </a:extLst>
          </p:cNvPr>
          <p:cNvSpPr txBox="1"/>
          <p:nvPr userDrawn="1"/>
        </p:nvSpPr>
        <p:spPr>
          <a:xfrm>
            <a:off x="304260" y="1109961"/>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是否担任学生组织干部：</a:t>
            </a:r>
          </a:p>
        </p:txBody>
      </p:sp>
      <p:sp>
        <p:nvSpPr>
          <p:cNvPr id="19" name="文本框 18">
            <a:extLst>
              <a:ext uri="{FF2B5EF4-FFF2-40B4-BE49-F238E27FC236}">
                <a16:creationId xmlns:a16="http://schemas.microsoft.com/office/drawing/2014/main" id="{D4DADCB9-63E3-C7CE-6572-74BCE80AD684}"/>
              </a:ext>
            </a:extLst>
          </p:cNvPr>
          <p:cNvSpPr txBox="1"/>
          <p:nvPr userDrawn="1"/>
        </p:nvSpPr>
        <p:spPr>
          <a:xfrm>
            <a:off x="311107" y="1524867"/>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学生组织类别：</a:t>
            </a:r>
          </a:p>
        </p:txBody>
      </p:sp>
      <p:sp>
        <p:nvSpPr>
          <p:cNvPr id="23" name="文本框 22">
            <a:extLst>
              <a:ext uri="{FF2B5EF4-FFF2-40B4-BE49-F238E27FC236}">
                <a16:creationId xmlns:a16="http://schemas.microsoft.com/office/drawing/2014/main" id="{3D4DAAB6-AAF3-DF13-EA29-27EEE2F1F546}"/>
              </a:ext>
            </a:extLst>
          </p:cNvPr>
          <p:cNvSpPr txBox="1"/>
          <p:nvPr userDrawn="1"/>
        </p:nvSpPr>
        <p:spPr>
          <a:xfrm>
            <a:off x="304260" y="1937924"/>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职务类别：</a:t>
            </a:r>
          </a:p>
        </p:txBody>
      </p:sp>
      <p:sp>
        <p:nvSpPr>
          <p:cNvPr id="26" name="文本框 25">
            <a:extLst>
              <a:ext uri="{FF2B5EF4-FFF2-40B4-BE49-F238E27FC236}">
                <a16:creationId xmlns:a16="http://schemas.microsoft.com/office/drawing/2014/main" id="{7AEE4BE5-B599-954E-0079-147599723332}"/>
              </a:ext>
            </a:extLst>
          </p:cNvPr>
          <p:cNvSpPr txBox="1"/>
          <p:nvPr userDrawn="1"/>
        </p:nvSpPr>
        <p:spPr>
          <a:xfrm>
            <a:off x="311107" y="2590291"/>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是否担任班级职务：</a:t>
            </a:r>
          </a:p>
        </p:txBody>
      </p:sp>
      <p:sp>
        <p:nvSpPr>
          <p:cNvPr id="27" name="文本框 26">
            <a:extLst>
              <a:ext uri="{FF2B5EF4-FFF2-40B4-BE49-F238E27FC236}">
                <a16:creationId xmlns:a16="http://schemas.microsoft.com/office/drawing/2014/main" id="{B959276C-0793-8944-077B-A7A7A55A4A83}"/>
              </a:ext>
            </a:extLst>
          </p:cNvPr>
          <p:cNvSpPr txBox="1"/>
          <p:nvPr userDrawn="1"/>
        </p:nvSpPr>
        <p:spPr>
          <a:xfrm>
            <a:off x="304260" y="2985482"/>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职务类别：</a:t>
            </a:r>
          </a:p>
        </p:txBody>
      </p:sp>
      <p:sp>
        <p:nvSpPr>
          <p:cNvPr id="28" name="文本框 27">
            <a:extLst>
              <a:ext uri="{FF2B5EF4-FFF2-40B4-BE49-F238E27FC236}">
                <a16:creationId xmlns:a16="http://schemas.microsoft.com/office/drawing/2014/main" id="{10ABEE8E-886F-9B0D-DC13-732B3BEDF538}"/>
              </a:ext>
            </a:extLst>
          </p:cNvPr>
          <p:cNvSpPr txBox="1"/>
          <p:nvPr userDrawn="1"/>
        </p:nvSpPr>
        <p:spPr>
          <a:xfrm>
            <a:off x="304260" y="3614806"/>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是否获奖：</a:t>
            </a:r>
          </a:p>
        </p:txBody>
      </p:sp>
      <p:sp>
        <p:nvSpPr>
          <p:cNvPr id="29" name="文本框 28">
            <a:extLst>
              <a:ext uri="{FF2B5EF4-FFF2-40B4-BE49-F238E27FC236}">
                <a16:creationId xmlns:a16="http://schemas.microsoft.com/office/drawing/2014/main" id="{B4D3F37E-8209-1C85-E2E1-55685BD86AC9}"/>
              </a:ext>
            </a:extLst>
          </p:cNvPr>
          <p:cNvSpPr txBox="1"/>
          <p:nvPr userDrawn="1"/>
        </p:nvSpPr>
        <p:spPr>
          <a:xfrm>
            <a:off x="311107" y="4068353"/>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获奖类别：</a:t>
            </a:r>
          </a:p>
        </p:txBody>
      </p:sp>
      <p:sp>
        <p:nvSpPr>
          <p:cNvPr id="30" name="文本框 29">
            <a:extLst>
              <a:ext uri="{FF2B5EF4-FFF2-40B4-BE49-F238E27FC236}">
                <a16:creationId xmlns:a16="http://schemas.microsoft.com/office/drawing/2014/main" id="{4E24A702-FF8D-8465-304C-FC9E19DC4439}"/>
              </a:ext>
            </a:extLst>
          </p:cNvPr>
          <p:cNvSpPr txBox="1"/>
          <p:nvPr userDrawn="1"/>
        </p:nvSpPr>
        <p:spPr>
          <a:xfrm>
            <a:off x="304259" y="4528603"/>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获奖等级：</a:t>
            </a:r>
          </a:p>
        </p:txBody>
      </p:sp>
      <p:sp>
        <p:nvSpPr>
          <p:cNvPr id="31" name="文本框 30">
            <a:extLst>
              <a:ext uri="{FF2B5EF4-FFF2-40B4-BE49-F238E27FC236}">
                <a16:creationId xmlns:a16="http://schemas.microsoft.com/office/drawing/2014/main" id="{68D3C84F-38AD-B688-02D2-2C1219389EEB}"/>
              </a:ext>
            </a:extLst>
          </p:cNvPr>
          <p:cNvSpPr txBox="1"/>
          <p:nvPr userDrawn="1"/>
        </p:nvSpPr>
        <p:spPr>
          <a:xfrm>
            <a:off x="311107" y="4984280"/>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获奖时间：</a:t>
            </a:r>
          </a:p>
        </p:txBody>
      </p:sp>
    </p:spTree>
    <p:extLst>
      <p:ext uri="{BB962C8B-B14F-4D97-AF65-F5344CB8AC3E}">
        <p14:creationId xmlns:p14="http://schemas.microsoft.com/office/powerpoint/2010/main" val="3274486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担任学生干部情况（不含获奖情况）">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dirty="0"/>
              <a:t>学生服务</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3" name="文本占位符 16">
            <a:extLst>
              <a:ext uri="{FF2B5EF4-FFF2-40B4-BE49-F238E27FC236}">
                <a16:creationId xmlns:a16="http://schemas.microsoft.com/office/drawing/2014/main" id="{6E896857-BD9C-1DF5-1124-E5B39BC91C74}"/>
              </a:ext>
            </a:extLst>
          </p:cNvPr>
          <p:cNvSpPr>
            <a:spLocks noGrp="1"/>
          </p:cNvSpPr>
          <p:nvPr>
            <p:ph type="body" sz="quarter" idx="54"/>
          </p:nvPr>
        </p:nvSpPr>
        <p:spPr>
          <a:xfrm>
            <a:off x="2616141" y="2056581"/>
            <a:ext cx="3508810" cy="319726"/>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4" name="文本占位符 16">
            <a:extLst>
              <a:ext uri="{FF2B5EF4-FFF2-40B4-BE49-F238E27FC236}">
                <a16:creationId xmlns:a16="http://schemas.microsoft.com/office/drawing/2014/main" id="{167DFC1A-31F5-FBE2-84E7-EB27E7B1A28F}"/>
              </a:ext>
            </a:extLst>
          </p:cNvPr>
          <p:cNvSpPr>
            <a:spLocks noGrp="1"/>
          </p:cNvSpPr>
          <p:nvPr>
            <p:ph type="body" sz="quarter" idx="55"/>
          </p:nvPr>
        </p:nvSpPr>
        <p:spPr>
          <a:xfrm>
            <a:off x="2191018" y="2475729"/>
            <a:ext cx="3933933" cy="277118"/>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 name="文本占位符 16">
            <a:extLst>
              <a:ext uri="{FF2B5EF4-FFF2-40B4-BE49-F238E27FC236}">
                <a16:creationId xmlns:a16="http://schemas.microsoft.com/office/drawing/2014/main" id="{121C90A1-DBB4-B2B4-8A34-EB7010352E12}"/>
              </a:ext>
            </a:extLst>
          </p:cNvPr>
          <p:cNvSpPr>
            <a:spLocks noGrp="1"/>
          </p:cNvSpPr>
          <p:nvPr>
            <p:ph type="body" sz="quarter" idx="70"/>
          </p:nvPr>
        </p:nvSpPr>
        <p:spPr>
          <a:xfrm>
            <a:off x="3327660" y="1627119"/>
            <a:ext cx="2802085"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7" name="文本占位符 16">
            <a:extLst>
              <a:ext uri="{FF2B5EF4-FFF2-40B4-BE49-F238E27FC236}">
                <a16:creationId xmlns:a16="http://schemas.microsoft.com/office/drawing/2014/main" id="{0B3905FD-DAD5-8C6F-F29F-C84742F1764B}"/>
              </a:ext>
            </a:extLst>
          </p:cNvPr>
          <p:cNvSpPr>
            <a:spLocks noGrp="1"/>
          </p:cNvSpPr>
          <p:nvPr>
            <p:ph type="body" sz="quarter" idx="72"/>
          </p:nvPr>
        </p:nvSpPr>
        <p:spPr>
          <a:xfrm>
            <a:off x="2953169" y="3085451"/>
            <a:ext cx="3164935" cy="314827"/>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8" name="文本占位符 16">
            <a:extLst>
              <a:ext uri="{FF2B5EF4-FFF2-40B4-BE49-F238E27FC236}">
                <a16:creationId xmlns:a16="http://schemas.microsoft.com/office/drawing/2014/main" id="{6D0C3373-0AA0-F16F-CBDF-E705FCEC13A5}"/>
              </a:ext>
            </a:extLst>
          </p:cNvPr>
          <p:cNvSpPr>
            <a:spLocks noGrp="1"/>
          </p:cNvSpPr>
          <p:nvPr>
            <p:ph type="body" sz="quarter" idx="75"/>
          </p:nvPr>
        </p:nvSpPr>
        <p:spPr>
          <a:xfrm>
            <a:off x="2179375" y="3495431"/>
            <a:ext cx="3933933" cy="277118"/>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9" name="文本框 18">
            <a:extLst>
              <a:ext uri="{FF2B5EF4-FFF2-40B4-BE49-F238E27FC236}">
                <a16:creationId xmlns:a16="http://schemas.microsoft.com/office/drawing/2014/main" id="{50E648CC-8E7E-9C15-CC63-B981E4F4FDDA}"/>
              </a:ext>
            </a:extLst>
          </p:cNvPr>
          <p:cNvSpPr txBox="1"/>
          <p:nvPr userDrawn="1"/>
        </p:nvSpPr>
        <p:spPr>
          <a:xfrm>
            <a:off x="644764" y="731530"/>
            <a:ext cx="5468544" cy="4247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2400" dirty="0">
                <a:latin typeface="微软雅黑" panose="020B0503020204020204" pitchFamily="34" charset="-122"/>
                <a:ea typeface="微软雅黑" panose="020B0503020204020204" pitchFamily="34" charset="-122"/>
              </a:rPr>
              <a:t>担任学生干部情况：</a:t>
            </a:r>
          </a:p>
        </p:txBody>
      </p:sp>
      <p:sp>
        <p:nvSpPr>
          <p:cNvPr id="23" name="文本框 22">
            <a:extLst>
              <a:ext uri="{FF2B5EF4-FFF2-40B4-BE49-F238E27FC236}">
                <a16:creationId xmlns:a16="http://schemas.microsoft.com/office/drawing/2014/main" id="{B6F52549-3BEA-802A-FE27-58C15C1A6F55}"/>
              </a:ext>
            </a:extLst>
          </p:cNvPr>
          <p:cNvSpPr txBox="1"/>
          <p:nvPr userDrawn="1"/>
        </p:nvSpPr>
        <p:spPr>
          <a:xfrm>
            <a:off x="1048977" y="1615353"/>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是否担任学生组织干部：</a:t>
            </a:r>
          </a:p>
        </p:txBody>
      </p:sp>
      <p:sp>
        <p:nvSpPr>
          <p:cNvPr id="26" name="文本框 25">
            <a:extLst>
              <a:ext uri="{FF2B5EF4-FFF2-40B4-BE49-F238E27FC236}">
                <a16:creationId xmlns:a16="http://schemas.microsoft.com/office/drawing/2014/main" id="{8E32A3B2-D38B-247D-71E7-BF600E11F332}"/>
              </a:ext>
            </a:extLst>
          </p:cNvPr>
          <p:cNvSpPr txBox="1"/>
          <p:nvPr userDrawn="1"/>
        </p:nvSpPr>
        <p:spPr>
          <a:xfrm>
            <a:off x="1055824" y="2030259"/>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学生组织类别：</a:t>
            </a:r>
          </a:p>
        </p:txBody>
      </p:sp>
      <p:sp>
        <p:nvSpPr>
          <p:cNvPr id="27" name="文本框 26">
            <a:extLst>
              <a:ext uri="{FF2B5EF4-FFF2-40B4-BE49-F238E27FC236}">
                <a16:creationId xmlns:a16="http://schemas.microsoft.com/office/drawing/2014/main" id="{CCAE2A2E-2A9B-AA92-CC50-ED641F33A96C}"/>
              </a:ext>
            </a:extLst>
          </p:cNvPr>
          <p:cNvSpPr txBox="1"/>
          <p:nvPr userDrawn="1"/>
        </p:nvSpPr>
        <p:spPr>
          <a:xfrm>
            <a:off x="1048977" y="2443316"/>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职务类别：</a:t>
            </a:r>
          </a:p>
        </p:txBody>
      </p:sp>
      <p:sp>
        <p:nvSpPr>
          <p:cNvPr id="28" name="文本框 27">
            <a:extLst>
              <a:ext uri="{FF2B5EF4-FFF2-40B4-BE49-F238E27FC236}">
                <a16:creationId xmlns:a16="http://schemas.microsoft.com/office/drawing/2014/main" id="{9C7A2DD1-6081-94EC-E33C-88521C418F37}"/>
              </a:ext>
            </a:extLst>
          </p:cNvPr>
          <p:cNvSpPr txBox="1"/>
          <p:nvPr userDrawn="1"/>
        </p:nvSpPr>
        <p:spPr>
          <a:xfrm>
            <a:off x="1055824" y="3095683"/>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是否担任班级职务：</a:t>
            </a:r>
          </a:p>
        </p:txBody>
      </p:sp>
      <p:sp>
        <p:nvSpPr>
          <p:cNvPr id="29" name="文本框 28">
            <a:extLst>
              <a:ext uri="{FF2B5EF4-FFF2-40B4-BE49-F238E27FC236}">
                <a16:creationId xmlns:a16="http://schemas.microsoft.com/office/drawing/2014/main" id="{6AEE9EF8-6826-1EEF-E1D0-3633DEB39E29}"/>
              </a:ext>
            </a:extLst>
          </p:cNvPr>
          <p:cNvSpPr txBox="1"/>
          <p:nvPr userDrawn="1"/>
        </p:nvSpPr>
        <p:spPr>
          <a:xfrm>
            <a:off x="1048977" y="3490874"/>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职务类别：</a:t>
            </a:r>
          </a:p>
        </p:txBody>
      </p:sp>
      <p:sp>
        <p:nvSpPr>
          <p:cNvPr id="30" name="文本占位符 16">
            <a:extLst>
              <a:ext uri="{FF2B5EF4-FFF2-40B4-BE49-F238E27FC236}">
                <a16:creationId xmlns:a16="http://schemas.microsoft.com/office/drawing/2014/main" id="{BE46B560-A609-21AD-4C96-BE7AB8A98C3D}"/>
              </a:ext>
            </a:extLst>
          </p:cNvPr>
          <p:cNvSpPr>
            <a:spLocks noGrp="1"/>
          </p:cNvSpPr>
          <p:nvPr>
            <p:ph type="body" sz="quarter" idx="76"/>
          </p:nvPr>
        </p:nvSpPr>
        <p:spPr>
          <a:xfrm>
            <a:off x="2175251" y="4128453"/>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1" name="文本框 30">
            <a:extLst>
              <a:ext uri="{FF2B5EF4-FFF2-40B4-BE49-F238E27FC236}">
                <a16:creationId xmlns:a16="http://schemas.microsoft.com/office/drawing/2014/main" id="{59543044-B6B8-91DA-8BA1-0717C16D26FD}"/>
              </a:ext>
            </a:extLst>
          </p:cNvPr>
          <p:cNvSpPr txBox="1"/>
          <p:nvPr userDrawn="1"/>
        </p:nvSpPr>
        <p:spPr>
          <a:xfrm>
            <a:off x="1055824" y="4128453"/>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Tree>
    <p:extLst>
      <p:ext uri="{BB962C8B-B14F-4D97-AF65-F5344CB8AC3E}">
        <p14:creationId xmlns:p14="http://schemas.microsoft.com/office/powerpoint/2010/main" val="3688600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担任学生干部获奖附页">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dirty="0"/>
              <a:t>学生服务</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7" name="图片占位符 7">
            <a:extLst>
              <a:ext uri="{FF2B5EF4-FFF2-40B4-BE49-F238E27FC236}">
                <a16:creationId xmlns:a16="http://schemas.microsoft.com/office/drawing/2014/main" id="{B593E482-EAF7-EA2A-942E-B2F82B75AF0D}"/>
              </a:ext>
            </a:extLst>
          </p:cNvPr>
          <p:cNvSpPr>
            <a:spLocks noGrp="1"/>
          </p:cNvSpPr>
          <p:nvPr>
            <p:ph type="pic" sz="quarter" idx="69" hasCustomPrompt="1"/>
          </p:nvPr>
        </p:nvSpPr>
        <p:spPr>
          <a:xfrm>
            <a:off x="6096000" y="1078442"/>
            <a:ext cx="5693709" cy="3787671"/>
          </a:xfrm>
        </p:spPr>
        <p:txBody>
          <a:bodyPr/>
          <a:lstStyle>
            <a:lvl1pPr marL="0" indent="0">
              <a:buNone/>
              <a:defRPr/>
            </a:lvl1pPr>
          </a:lstStyle>
          <a:p>
            <a:r>
              <a:rPr lang="zh-CN" altLang="en-US" dirty="0"/>
              <a:t>获奖证明</a:t>
            </a:r>
          </a:p>
        </p:txBody>
      </p:sp>
      <p:sp>
        <p:nvSpPr>
          <p:cNvPr id="8" name="文本框 7">
            <a:extLst>
              <a:ext uri="{FF2B5EF4-FFF2-40B4-BE49-F238E27FC236}">
                <a16:creationId xmlns:a16="http://schemas.microsoft.com/office/drawing/2014/main" id="{F3022BD3-8A83-0B66-2D90-F93152030A5F}"/>
              </a:ext>
            </a:extLst>
          </p:cNvPr>
          <p:cNvSpPr txBox="1"/>
          <p:nvPr userDrawn="1"/>
        </p:nvSpPr>
        <p:spPr>
          <a:xfrm>
            <a:off x="304931" y="675348"/>
            <a:ext cx="5468544" cy="4247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2400" dirty="0">
                <a:latin typeface="微软雅黑" panose="020B0503020204020204" pitchFamily="34" charset="-122"/>
                <a:ea typeface="微软雅黑" panose="020B0503020204020204" pitchFamily="34" charset="-122"/>
              </a:rPr>
              <a:t>担任学生干部获奖情况：</a:t>
            </a:r>
          </a:p>
        </p:txBody>
      </p:sp>
      <p:sp>
        <p:nvSpPr>
          <p:cNvPr id="9" name="文本占位符 16">
            <a:extLst>
              <a:ext uri="{FF2B5EF4-FFF2-40B4-BE49-F238E27FC236}">
                <a16:creationId xmlns:a16="http://schemas.microsoft.com/office/drawing/2014/main" id="{61E0D6ED-07C2-069F-1B98-B983F632E837}"/>
              </a:ext>
            </a:extLst>
          </p:cNvPr>
          <p:cNvSpPr>
            <a:spLocks noGrp="1"/>
          </p:cNvSpPr>
          <p:nvPr>
            <p:ph type="body" sz="quarter" idx="58"/>
          </p:nvPr>
        </p:nvSpPr>
        <p:spPr>
          <a:xfrm>
            <a:off x="1729507" y="3510682"/>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0" name="文本占位符 16">
            <a:extLst>
              <a:ext uri="{FF2B5EF4-FFF2-40B4-BE49-F238E27FC236}">
                <a16:creationId xmlns:a16="http://schemas.microsoft.com/office/drawing/2014/main" id="{A31F37D6-B94A-7550-7655-77767E600684}"/>
              </a:ext>
            </a:extLst>
          </p:cNvPr>
          <p:cNvSpPr>
            <a:spLocks noGrp="1"/>
          </p:cNvSpPr>
          <p:nvPr>
            <p:ph type="body" sz="quarter" idx="63"/>
          </p:nvPr>
        </p:nvSpPr>
        <p:spPr>
          <a:xfrm>
            <a:off x="1719207" y="3007730"/>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3" name="文本占位符 16">
            <a:extLst>
              <a:ext uri="{FF2B5EF4-FFF2-40B4-BE49-F238E27FC236}">
                <a16:creationId xmlns:a16="http://schemas.microsoft.com/office/drawing/2014/main" id="{DB6537BD-8077-72C8-0639-40C8B1D4F535}"/>
              </a:ext>
            </a:extLst>
          </p:cNvPr>
          <p:cNvSpPr>
            <a:spLocks noGrp="1"/>
          </p:cNvSpPr>
          <p:nvPr>
            <p:ph type="body" sz="quarter" idx="65"/>
          </p:nvPr>
        </p:nvSpPr>
        <p:spPr>
          <a:xfrm>
            <a:off x="1719207" y="2555907"/>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4" name="文本占位符 16">
            <a:extLst>
              <a:ext uri="{FF2B5EF4-FFF2-40B4-BE49-F238E27FC236}">
                <a16:creationId xmlns:a16="http://schemas.microsoft.com/office/drawing/2014/main" id="{8BD9A059-09FF-6860-FF4B-E874392A3F0E}"/>
              </a:ext>
            </a:extLst>
          </p:cNvPr>
          <p:cNvSpPr>
            <a:spLocks noGrp="1"/>
          </p:cNvSpPr>
          <p:nvPr>
            <p:ph type="body" sz="quarter" idx="67"/>
          </p:nvPr>
        </p:nvSpPr>
        <p:spPr>
          <a:xfrm>
            <a:off x="1719207" y="2096321"/>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5" name="文本框 14">
            <a:extLst>
              <a:ext uri="{FF2B5EF4-FFF2-40B4-BE49-F238E27FC236}">
                <a16:creationId xmlns:a16="http://schemas.microsoft.com/office/drawing/2014/main" id="{CB0C9440-570A-41AC-3B5C-5C0D07BBAF3C}"/>
              </a:ext>
            </a:extLst>
          </p:cNvPr>
          <p:cNvSpPr txBox="1"/>
          <p:nvPr userDrawn="1"/>
        </p:nvSpPr>
        <p:spPr>
          <a:xfrm>
            <a:off x="610080" y="3510682"/>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17" name="文本框 16">
            <a:extLst>
              <a:ext uri="{FF2B5EF4-FFF2-40B4-BE49-F238E27FC236}">
                <a16:creationId xmlns:a16="http://schemas.microsoft.com/office/drawing/2014/main" id="{12259CD1-6454-2273-D319-8CCFEDA0A482}"/>
              </a:ext>
            </a:extLst>
          </p:cNvPr>
          <p:cNvSpPr txBox="1"/>
          <p:nvPr userDrawn="1"/>
        </p:nvSpPr>
        <p:spPr>
          <a:xfrm>
            <a:off x="610080" y="2115205"/>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获奖类别：</a:t>
            </a:r>
          </a:p>
        </p:txBody>
      </p:sp>
      <p:sp>
        <p:nvSpPr>
          <p:cNvPr id="18" name="文本框 17">
            <a:extLst>
              <a:ext uri="{FF2B5EF4-FFF2-40B4-BE49-F238E27FC236}">
                <a16:creationId xmlns:a16="http://schemas.microsoft.com/office/drawing/2014/main" id="{3E4A8B82-1CFE-E9FB-BEF9-44A7427C170C}"/>
              </a:ext>
            </a:extLst>
          </p:cNvPr>
          <p:cNvSpPr txBox="1"/>
          <p:nvPr userDrawn="1"/>
        </p:nvSpPr>
        <p:spPr>
          <a:xfrm>
            <a:off x="603232" y="2575455"/>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获奖等级：</a:t>
            </a:r>
          </a:p>
        </p:txBody>
      </p:sp>
      <p:sp>
        <p:nvSpPr>
          <p:cNvPr id="19" name="文本框 18">
            <a:extLst>
              <a:ext uri="{FF2B5EF4-FFF2-40B4-BE49-F238E27FC236}">
                <a16:creationId xmlns:a16="http://schemas.microsoft.com/office/drawing/2014/main" id="{9D34067C-8F74-11CD-099D-18C56E3284D3}"/>
              </a:ext>
            </a:extLst>
          </p:cNvPr>
          <p:cNvSpPr txBox="1"/>
          <p:nvPr userDrawn="1"/>
        </p:nvSpPr>
        <p:spPr>
          <a:xfrm>
            <a:off x="610080" y="3031132"/>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获奖时间：</a:t>
            </a:r>
          </a:p>
        </p:txBody>
      </p:sp>
    </p:spTree>
    <p:extLst>
      <p:ext uri="{BB962C8B-B14F-4D97-AF65-F5344CB8AC3E}">
        <p14:creationId xmlns:p14="http://schemas.microsoft.com/office/powerpoint/2010/main" val="538352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参与各类文艺演出和文艺体育竞赛">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dirty="0"/>
              <a:t>文体活动</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6" name="图片占位符 7">
            <a:extLst>
              <a:ext uri="{FF2B5EF4-FFF2-40B4-BE49-F238E27FC236}">
                <a16:creationId xmlns:a16="http://schemas.microsoft.com/office/drawing/2014/main" id="{E260FD2D-C417-CA5D-27C0-CD06EC808E10}"/>
              </a:ext>
            </a:extLst>
          </p:cNvPr>
          <p:cNvSpPr>
            <a:spLocks noGrp="1"/>
          </p:cNvSpPr>
          <p:nvPr>
            <p:ph type="pic" sz="quarter" idx="13"/>
          </p:nvPr>
        </p:nvSpPr>
        <p:spPr>
          <a:xfrm>
            <a:off x="6488243" y="1003235"/>
            <a:ext cx="5241139" cy="3415598"/>
          </a:xfrm>
        </p:spPr>
        <p:txBody>
          <a:bodyPr/>
          <a:lstStyle/>
          <a:p>
            <a:endParaRPr lang="zh-CN" altLang="en-US" dirty="0"/>
          </a:p>
        </p:txBody>
      </p:sp>
      <p:sp>
        <p:nvSpPr>
          <p:cNvPr id="24" name="文本占位符 16">
            <a:extLst>
              <a:ext uri="{FF2B5EF4-FFF2-40B4-BE49-F238E27FC236}">
                <a16:creationId xmlns:a16="http://schemas.microsoft.com/office/drawing/2014/main" id="{CA5060FE-DEE5-A4F0-4764-07998B78C6C1}"/>
              </a:ext>
            </a:extLst>
          </p:cNvPr>
          <p:cNvSpPr>
            <a:spLocks noGrp="1"/>
          </p:cNvSpPr>
          <p:nvPr>
            <p:ph type="body" sz="quarter" idx="54"/>
          </p:nvPr>
        </p:nvSpPr>
        <p:spPr>
          <a:xfrm>
            <a:off x="1582716" y="1816240"/>
            <a:ext cx="3981272" cy="335327"/>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 name="文本占位符 16">
            <a:extLst>
              <a:ext uri="{FF2B5EF4-FFF2-40B4-BE49-F238E27FC236}">
                <a16:creationId xmlns:a16="http://schemas.microsoft.com/office/drawing/2014/main" id="{00612399-E65A-174B-1769-40FFF7A48F86}"/>
              </a:ext>
            </a:extLst>
          </p:cNvPr>
          <p:cNvSpPr>
            <a:spLocks noGrp="1"/>
          </p:cNvSpPr>
          <p:nvPr>
            <p:ph type="body" sz="quarter" idx="66"/>
          </p:nvPr>
        </p:nvSpPr>
        <p:spPr>
          <a:xfrm>
            <a:off x="1572416" y="2291939"/>
            <a:ext cx="3981272" cy="335327"/>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 name="文本占位符 16">
            <a:extLst>
              <a:ext uri="{FF2B5EF4-FFF2-40B4-BE49-F238E27FC236}">
                <a16:creationId xmlns:a16="http://schemas.microsoft.com/office/drawing/2014/main" id="{FC09ECD6-2F5B-0161-69FC-BE0CEC623F1C}"/>
              </a:ext>
            </a:extLst>
          </p:cNvPr>
          <p:cNvSpPr>
            <a:spLocks noGrp="1"/>
          </p:cNvSpPr>
          <p:nvPr>
            <p:ph type="body" sz="quarter" idx="68"/>
          </p:nvPr>
        </p:nvSpPr>
        <p:spPr>
          <a:xfrm>
            <a:off x="1582716" y="2877881"/>
            <a:ext cx="3981272" cy="335327"/>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8" name="文本框 7">
            <a:extLst>
              <a:ext uri="{FF2B5EF4-FFF2-40B4-BE49-F238E27FC236}">
                <a16:creationId xmlns:a16="http://schemas.microsoft.com/office/drawing/2014/main" id="{2E559590-75F1-6CEF-1469-366BC59BEC0D}"/>
              </a:ext>
            </a:extLst>
          </p:cNvPr>
          <p:cNvSpPr txBox="1"/>
          <p:nvPr userDrawn="1"/>
        </p:nvSpPr>
        <p:spPr>
          <a:xfrm>
            <a:off x="314560" y="678602"/>
            <a:ext cx="5468544" cy="4247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2400" dirty="0">
                <a:latin typeface="微软雅黑" panose="020B0503020204020204" pitchFamily="34" charset="-122"/>
                <a:ea typeface="微软雅黑" panose="020B0503020204020204" pitchFamily="34" charset="-122"/>
              </a:rPr>
              <a:t>参与各类文艺演出和文艺体育竞赛：</a:t>
            </a:r>
          </a:p>
        </p:txBody>
      </p:sp>
      <p:sp>
        <p:nvSpPr>
          <p:cNvPr id="10" name="文本框 9">
            <a:extLst>
              <a:ext uri="{FF2B5EF4-FFF2-40B4-BE49-F238E27FC236}">
                <a16:creationId xmlns:a16="http://schemas.microsoft.com/office/drawing/2014/main" id="{52A45C92-DA7F-722B-68F7-F6E1251C32BA}"/>
              </a:ext>
            </a:extLst>
          </p:cNvPr>
          <p:cNvSpPr txBox="1"/>
          <p:nvPr userDrawn="1"/>
        </p:nvSpPr>
        <p:spPr>
          <a:xfrm>
            <a:off x="462618" y="1847221"/>
            <a:ext cx="1297105"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活动名称：</a:t>
            </a:r>
          </a:p>
        </p:txBody>
      </p:sp>
      <p:sp>
        <p:nvSpPr>
          <p:cNvPr id="14" name="文本框 13">
            <a:extLst>
              <a:ext uri="{FF2B5EF4-FFF2-40B4-BE49-F238E27FC236}">
                <a16:creationId xmlns:a16="http://schemas.microsoft.com/office/drawing/2014/main" id="{5AF82876-2B11-D783-0C40-D8E2CC227E5F}"/>
              </a:ext>
            </a:extLst>
          </p:cNvPr>
          <p:cNvSpPr txBox="1"/>
          <p:nvPr userDrawn="1"/>
        </p:nvSpPr>
        <p:spPr>
          <a:xfrm>
            <a:off x="462618" y="2307536"/>
            <a:ext cx="979201"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活动时间：</a:t>
            </a:r>
          </a:p>
        </p:txBody>
      </p:sp>
      <p:sp>
        <p:nvSpPr>
          <p:cNvPr id="15" name="文本框 14">
            <a:extLst>
              <a:ext uri="{FF2B5EF4-FFF2-40B4-BE49-F238E27FC236}">
                <a16:creationId xmlns:a16="http://schemas.microsoft.com/office/drawing/2014/main" id="{C42E73DC-D4D1-3D40-0264-5AEE8F291423}"/>
              </a:ext>
            </a:extLst>
          </p:cNvPr>
          <p:cNvSpPr txBox="1"/>
          <p:nvPr userDrawn="1"/>
        </p:nvSpPr>
        <p:spPr>
          <a:xfrm>
            <a:off x="462617" y="2885632"/>
            <a:ext cx="979201"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是否获奖：</a:t>
            </a:r>
          </a:p>
        </p:txBody>
      </p:sp>
      <p:sp>
        <p:nvSpPr>
          <p:cNvPr id="32" name="文本占位符 16">
            <a:extLst>
              <a:ext uri="{FF2B5EF4-FFF2-40B4-BE49-F238E27FC236}">
                <a16:creationId xmlns:a16="http://schemas.microsoft.com/office/drawing/2014/main" id="{56F391CB-F021-7C22-21E1-293709E238E3}"/>
              </a:ext>
            </a:extLst>
          </p:cNvPr>
          <p:cNvSpPr>
            <a:spLocks noGrp="1"/>
          </p:cNvSpPr>
          <p:nvPr>
            <p:ph type="body" sz="quarter" idx="58"/>
          </p:nvPr>
        </p:nvSpPr>
        <p:spPr>
          <a:xfrm>
            <a:off x="1571744" y="5173734"/>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3" name="文本占位符 16">
            <a:extLst>
              <a:ext uri="{FF2B5EF4-FFF2-40B4-BE49-F238E27FC236}">
                <a16:creationId xmlns:a16="http://schemas.microsoft.com/office/drawing/2014/main" id="{B4A0B61E-317C-80B6-DC2B-E5351471EEA7}"/>
              </a:ext>
            </a:extLst>
          </p:cNvPr>
          <p:cNvSpPr>
            <a:spLocks noGrp="1"/>
          </p:cNvSpPr>
          <p:nvPr>
            <p:ph type="body" sz="quarter" idx="63"/>
          </p:nvPr>
        </p:nvSpPr>
        <p:spPr>
          <a:xfrm>
            <a:off x="1571744" y="4315118"/>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4" name="文本占位符 16">
            <a:extLst>
              <a:ext uri="{FF2B5EF4-FFF2-40B4-BE49-F238E27FC236}">
                <a16:creationId xmlns:a16="http://schemas.microsoft.com/office/drawing/2014/main" id="{6F3DC433-D4EC-75B9-1D91-87A40DAA0B9D}"/>
              </a:ext>
            </a:extLst>
          </p:cNvPr>
          <p:cNvSpPr>
            <a:spLocks noGrp="1"/>
          </p:cNvSpPr>
          <p:nvPr>
            <p:ph type="body" sz="quarter" idx="65"/>
          </p:nvPr>
        </p:nvSpPr>
        <p:spPr>
          <a:xfrm>
            <a:off x="1571744" y="3863295"/>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5" name="文本占位符 16">
            <a:extLst>
              <a:ext uri="{FF2B5EF4-FFF2-40B4-BE49-F238E27FC236}">
                <a16:creationId xmlns:a16="http://schemas.microsoft.com/office/drawing/2014/main" id="{B0F2585E-F654-F0AD-F3E5-3A10896791D8}"/>
              </a:ext>
            </a:extLst>
          </p:cNvPr>
          <p:cNvSpPr>
            <a:spLocks noGrp="1"/>
          </p:cNvSpPr>
          <p:nvPr>
            <p:ph type="body" sz="quarter" idx="67"/>
          </p:nvPr>
        </p:nvSpPr>
        <p:spPr>
          <a:xfrm>
            <a:off x="1571744" y="3403709"/>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6" name="文本框 35">
            <a:extLst>
              <a:ext uri="{FF2B5EF4-FFF2-40B4-BE49-F238E27FC236}">
                <a16:creationId xmlns:a16="http://schemas.microsoft.com/office/drawing/2014/main" id="{501CF1AC-7A8F-B350-8E93-A9927B4CDCDB}"/>
              </a:ext>
            </a:extLst>
          </p:cNvPr>
          <p:cNvSpPr txBox="1"/>
          <p:nvPr userDrawn="1"/>
        </p:nvSpPr>
        <p:spPr>
          <a:xfrm>
            <a:off x="452317" y="5173734"/>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43" name="文本框 42">
            <a:extLst>
              <a:ext uri="{FF2B5EF4-FFF2-40B4-BE49-F238E27FC236}">
                <a16:creationId xmlns:a16="http://schemas.microsoft.com/office/drawing/2014/main" id="{8E572FF0-2B6C-AE53-07EA-6288D77130A6}"/>
              </a:ext>
            </a:extLst>
          </p:cNvPr>
          <p:cNvSpPr txBox="1"/>
          <p:nvPr userDrawn="1"/>
        </p:nvSpPr>
        <p:spPr>
          <a:xfrm>
            <a:off x="462617" y="3422593"/>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获奖类别：</a:t>
            </a:r>
          </a:p>
        </p:txBody>
      </p:sp>
      <p:sp>
        <p:nvSpPr>
          <p:cNvPr id="44" name="文本框 43">
            <a:extLst>
              <a:ext uri="{FF2B5EF4-FFF2-40B4-BE49-F238E27FC236}">
                <a16:creationId xmlns:a16="http://schemas.microsoft.com/office/drawing/2014/main" id="{292C5DBC-44A2-CB7F-3662-F11E300633AC}"/>
              </a:ext>
            </a:extLst>
          </p:cNvPr>
          <p:cNvSpPr txBox="1"/>
          <p:nvPr userDrawn="1"/>
        </p:nvSpPr>
        <p:spPr>
          <a:xfrm>
            <a:off x="455769" y="3882843"/>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获奖等级：</a:t>
            </a:r>
          </a:p>
        </p:txBody>
      </p:sp>
      <p:sp>
        <p:nvSpPr>
          <p:cNvPr id="45" name="文本框 44">
            <a:extLst>
              <a:ext uri="{FF2B5EF4-FFF2-40B4-BE49-F238E27FC236}">
                <a16:creationId xmlns:a16="http://schemas.microsoft.com/office/drawing/2014/main" id="{3B2C7C7F-8F7B-3B45-08F0-9D25C346F682}"/>
              </a:ext>
            </a:extLst>
          </p:cNvPr>
          <p:cNvSpPr txBox="1"/>
          <p:nvPr userDrawn="1"/>
        </p:nvSpPr>
        <p:spPr>
          <a:xfrm>
            <a:off x="462617" y="4338520"/>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获奖时间：</a:t>
            </a:r>
          </a:p>
        </p:txBody>
      </p:sp>
      <p:sp>
        <p:nvSpPr>
          <p:cNvPr id="46" name="文本占位符 16">
            <a:extLst>
              <a:ext uri="{FF2B5EF4-FFF2-40B4-BE49-F238E27FC236}">
                <a16:creationId xmlns:a16="http://schemas.microsoft.com/office/drawing/2014/main" id="{8A0E18F2-6AEA-ACE8-C5E0-18E0006DA494}"/>
              </a:ext>
            </a:extLst>
          </p:cNvPr>
          <p:cNvSpPr>
            <a:spLocks noGrp="1"/>
          </p:cNvSpPr>
          <p:nvPr>
            <p:ph type="body" sz="quarter" idx="69"/>
          </p:nvPr>
        </p:nvSpPr>
        <p:spPr>
          <a:xfrm>
            <a:off x="2145182" y="4759933"/>
            <a:ext cx="3387378" cy="295935"/>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47" name="文本框 46">
            <a:extLst>
              <a:ext uri="{FF2B5EF4-FFF2-40B4-BE49-F238E27FC236}">
                <a16:creationId xmlns:a16="http://schemas.microsoft.com/office/drawing/2014/main" id="{62520583-0514-A3A3-ACBE-408B011CAA8B}"/>
              </a:ext>
            </a:extLst>
          </p:cNvPr>
          <p:cNvSpPr txBox="1"/>
          <p:nvPr userDrawn="1"/>
        </p:nvSpPr>
        <p:spPr>
          <a:xfrm>
            <a:off x="463433" y="4755158"/>
            <a:ext cx="2487083"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是否为第一负责人：</a:t>
            </a:r>
          </a:p>
        </p:txBody>
      </p:sp>
    </p:spTree>
    <p:extLst>
      <p:ext uri="{BB962C8B-B14F-4D97-AF65-F5344CB8AC3E}">
        <p14:creationId xmlns:p14="http://schemas.microsoft.com/office/powerpoint/2010/main" val="2986491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体测优秀">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dirty="0"/>
              <a:t>文体活动</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6" name="图片占位符 7">
            <a:extLst>
              <a:ext uri="{FF2B5EF4-FFF2-40B4-BE49-F238E27FC236}">
                <a16:creationId xmlns:a16="http://schemas.microsoft.com/office/drawing/2014/main" id="{E260FD2D-C417-CA5D-27C0-CD06EC808E10}"/>
              </a:ext>
            </a:extLst>
          </p:cNvPr>
          <p:cNvSpPr>
            <a:spLocks noGrp="1"/>
          </p:cNvSpPr>
          <p:nvPr>
            <p:ph type="pic" sz="quarter" idx="13" hasCustomPrompt="1"/>
          </p:nvPr>
        </p:nvSpPr>
        <p:spPr>
          <a:xfrm>
            <a:off x="6488243" y="1003235"/>
            <a:ext cx="5241139" cy="3415598"/>
          </a:xfrm>
        </p:spPr>
        <p:txBody>
          <a:bodyPr/>
          <a:lstStyle/>
          <a:p>
            <a:r>
              <a:rPr lang="zh-CN" altLang="en-US" dirty="0"/>
              <a:t>体测成绩优秀截图</a:t>
            </a:r>
          </a:p>
        </p:txBody>
      </p:sp>
      <p:sp>
        <p:nvSpPr>
          <p:cNvPr id="24" name="文本占位符 16">
            <a:extLst>
              <a:ext uri="{FF2B5EF4-FFF2-40B4-BE49-F238E27FC236}">
                <a16:creationId xmlns:a16="http://schemas.microsoft.com/office/drawing/2014/main" id="{CA5060FE-DEE5-A4F0-4764-07998B78C6C1}"/>
              </a:ext>
            </a:extLst>
          </p:cNvPr>
          <p:cNvSpPr>
            <a:spLocks noGrp="1"/>
          </p:cNvSpPr>
          <p:nvPr>
            <p:ph type="body" sz="quarter" idx="54"/>
          </p:nvPr>
        </p:nvSpPr>
        <p:spPr>
          <a:xfrm>
            <a:off x="1582716" y="2307207"/>
            <a:ext cx="3981272" cy="335327"/>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8" name="文本占位符 16">
            <a:extLst>
              <a:ext uri="{FF2B5EF4-FFF2-40B4-BE49-F238E27FC236}">
                <a16:creationId xmlns:a16="http://schemas.microsoft.com/office/drawing/2014/main" id="{C48EE95E-F61D-9F31-4292-EBFE841A0A26}"/>
              </a:ext>
            </a:extLst>
          </p:cNvPr>
          <p:cNvSpPr>
            <a:spLocks noGrp="1"/>
          </p:cNvSpPr>
          <p:nvPr>
            <p:ph type="body" sz="quarter" idx="58"/>
          </p:nvPr>
        </p:nvSpPr>
        <p:spPr>
          <a:xfrm>
            <a:off x="1593016" y="3267000"/>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 name="文本占位符 16">
            <a:extLst>
              <a:ext uri="{FF2B5EF4-FFF2-40B4-BE49-F238E27FC236}">
                <a16:creationId xmlns:a16="http://schemas.microsoft.com/office/drawing/2014/main" id="{00612399-E65A-174B-1769-40FFF7A48F86}"/>
              </a:ext>
            </a:extLst>
          </p:cNvPr>
          <p:cNvSpPr>
            <a:spLocks noGrp="1"/>
          </p:cNvSpPr>
          <p:nvPr>
            <p:ph type="body" sz="quarter" idx="66"/>
          </p:nvPr>
        </p:nvSpPr>
        <p:spPr>
          <a:xfrm>
            <a:off x="1582716" y="2782133"/>
            <a:ext cx="3981272" cy="335327"/>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 name="文本占位符 16">
            <a:extLst>
              <a:ext uri="{FF2B5EF4-FFF2-40B4-BE49-F238E27FC236}">
                <a16:creationId xmlns:a16="http://schemas.microsoft.com/office/drawing/2014/main" id="{0BBBC887-B300-769B-544F-2A9AF2C60A52}"/>
              </a:ext>
            </a:extLst>
          </p:cNvPr>
          <p:cNvSpPr>
            <a:spLocks noGrp="1"/>
          </p:cNvSpPr>
          <p:nvPr>
            <p:ph type="body" sz="quarter" idx="68"/>
          </p:nvPr>
        </p:nvSpPr>
        <p:spPr>
          <a:xfrm>
            <a:off x="1582716" y="1841974"/>
            <a:ext cx="3981272" cy="335327"/>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7" name="文本框 6">
            <a:extLst>
              <a:ext uri="{FF2B5EF4-FFF2-40B4-BE49-F238E27FC236}">
                <a16:creationId xmlns:a16="http://schemas.microsoft.com/office/drawing/2014/main" id="{88300651-CA2C-9F98-3CEA-612F849C1619}"/>
              </a:ext>
            </a:extLst>
          </p:cNvPr>
          <p:cNvSpPr txBox="1"/>
          <p:nvPr userDrawn="1"/>
        </p:nvSpPr>
        <p:spPr>
          <a:xfrm>
            <a:off x="473590" y="3252198"/>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8" name="文本框 7">
            <a:extLst>
              <a:ext uri="{FF2B5EF4-FFF2-40B4-BE49-F238E27FC236}">
                <a16:creationId xmlns:a16="http://schemas.microsoft.com/office/drawing/2014/main" id="{09262A57-8AEC-40AE-4C48-E3981A0EF833}"/>
              </a:ext>
            </a:extLst>
          </p:cNvPr>
          <p:cNvSpPr txBox="1"/>
          <p:nvPr userDrawn="1"/>
        </p:nvSpPr>
        <p:spPr>
          <a:xfrm>
            <a:off x="462618" y="752744"/>
            <a:ext cx="5468544" cy="4247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2400" dirty="0">
                <a:latin typeface="微软雅黑" panose="020B0503020204020204" pitchFamily="34" charset="-122"/>
                <a:ea typeface="微软雅黑" panose="020B0503020204020204" pitchFamily="34" charset="-122"/>
              </a:rPr>
              <a:t>参加大学生体质测试成绩优秀：</a:t>
            </a:r>
          </a:p>
        </p:txBody>
      </p:sp>
      <p:sp>
        <p:nvSpPr>
          <p:cNvPr id="9" name="文本框 8">
            <a:extLst>
              <a:ext uri="{FF2B5EF4-FFF2-40B4-BE49-F238E27FC236}">
                <a16:creationId xmlns:a16="http://schemas.microsoft.com/office/drawing/2014/main" id="{26147E6A-280D-1398-9096-7CD3A4FEFE0B}"/>
              </a:ext>
            </a:extLst>
          </p:cNvPr>
          <p:cNvSpPr txBox="1"/>
          <p:nvPr userDrawn="1"/>
        </p:nvSpPr>
        <p:spPr>
          <a:xfrm>
            <a:off x="473590" y="2802265"/>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体测时间：</a:t>
            </a:r>
          </a:p>
        </p:txBody>
      </p:sp>
      <p:sp>
        <p:nvSpPr>
          <p:cNvPr id="10" name="文本框 9">
            <a:extLst>
              <a:ext uri="{FF2B5EF4-FFF2-40B4-BE49-F238E27FC236}">
                <a16:creationId xmlns:a16="http://schemas.microsoft.com/office/drawing/2014/main" id="{7DB392B1-8DFE-A1A0-CD31-B2D786DAE0CB}"/>
              </a:ext>
            </a:extLst>
          </p:cNvPr>
          <p:cNvSpPr txBox="1"/>
          <p:nvPr userDrawn="1"/>
        </p:nvSpPr>
        <p:spPr>
          <a:xfrm>
            <a:off x="457743" y="2339618"/>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是否优秀：</a:t>
            </a:r>
          </a:p>
        </p:txBody>
      </p:sp>
      <p:sp>
        <p:nvSpPr>
          <p:cNvPr id="13" name="文本框 12">
            <a:extLst>
              <a:ext uri="{FF2B5EF4-FFF2-40B4-BE49-F238E27FC236}">
                <a16:creationId xmlns:a16="http://schemas.microsoft.com/office/drawing/2014/main" id="{D341FA86-A6A4-2F43-B119-746C8F4B92D7}"/>
              </a:ext>
            </a:extLst>
          </p:cNvPr>
          <p:cNvSpPr txBox="1"/>
          <p:nvPr userDrawn="1"/>
        </p:nvSpPr>
        <p:spPr>
          <a:xfrm>
            <a:off x="473859" y="1838766"/>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体测成绩：</a:t>
            </a:r>
          </a:p>
        </p:txBody>
      </p:sp>
    </p:spTree>
    <p:extLst>
      <p:ext uri="{BB962C8B-B14F-4D97-AF65-F5344CB8AC3E}">
        <p14:creationId xmlns:p14="http://schemas.microsoft.com/office/powerpoint/2010/main" val="170504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C6296-5282-40C1-9A99-E9B60B4DC24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CFB5966-3AD9-453B-A5DF-544EF4085B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22F386C-9DEA-4C70-AB15-F4EF1058B431}"/>
              </a:ext>
            </a:extLst>
          </p:cNvPr>
          <p:cNvSpPr>
            <a:spLocks noGrp="1"/>
          </p:cNvSpPr>
          <p:nvPr>
            <p:ph type="dt" sz="half" idx="10"/>
          </p:nvPr>
        </p:nvSpPr>
        <p:spPr/>
        <p:txBody>
          <a:bodyPr/>
          <a:lstStyle/>
          <a:p>
            <a:fld id="{22FC23F8-659B-42B2-B976-3983C404609B}" type="datetime1">
              <a:rPr lang="zh-CN" altLang="en-US" smtClean="0"/>
              <a:t>2022/9/19</a:t>
            </a:fld>
            <a:endParaRPr lang="zh-CN" altLang="en-US"/>
          </a:p>
        </p:txBody>
      </p:sp>
      <p:sp>
        <p:nvSpPr>
          <p:cNvPr id="5" name="页脚占位符 4">
            <a:extLst>
              <a:ext uri="{FF2B5EF4-FFF2-40B4-BE49-F238E27FC236}">
                <a16:creationId xmlns:a16="http://schemas.microsoft.com/office/drawing/2014/main" id="{BE2B4DEC-2DE8-40DA-9729-0F72C286426B}"/>
              </a:ext>
            </a:extLst>
          </p:cNvPr>
          <p:cNvSpPr>
            <a:spLocks noGrp="1"/>
          </p:cNvSpPr>
          <p:nvPr>
            <p:ph type="ftr" sz="quarter" idx="11"/>
          </p:nvPr>
        </p:nvSpPr>
        <p:spPr/>
        <p:txBody>
          <a:bodyPr/>
          <a:lstStyle/>
          <a:p>
            <a:r>
              <a:rPr lang="zh-CN" altLang="en-US"/>
              <a:t>科研创新</a:t>
            </a:r>
          </a:p>
        </p:txBody>
      </p:sp>
      <p:sp>
        <p:nvSpPr>
          <p:cNvPr id="6" name="灯片编号占位符 5">
            <a:extLst>
              <a:ext uri="{FF2B5EF4-FFF2-40B4-BE49-F238E27FC236}">
                <a16:creationId xmlns:a16="http://schemas.microsoft.com/office/drawing/2014/main" id="{0E5A029D-7A9B-4E4E-82DF-8B991CF76287}"/>
              </a:ext>
            </a:extLst>
          </p:cNvPr>
          <p:cNvSpPr>
            <a:spLocks noGrp="1"/>
          </p:cNvSpPr>
          <p:nvPr>
            <p:ph type="sldNum" sz="quarter" idx="12"/>
          </p:nvPr>
        </p:nvSpPr>
        <p:spPr/>
        <p:txBody>
          <a:bodyPr/>
          <a:lstStyle/>
          <a:p>
            <a:fld id="{9AA6FF88-808C-4C6D-A82A-9E76CF366563}" type="slidenum">
              <a:rPr lang="zh-CN" altLang="en-US" smtClean="0"/>
              <a:t>‹#›</a:t>
            </a:fld>
            <a:endParaRPr lang="zh-CN" altLang="en-US"/>
          </a:p>
        </p:txBody>
      </p:sp>
    </p:spTree>
    <p:extLst>
      <p:ext uri="{BB962C8B-B14F-4D97-AF65-F5344CB8AC3E}">
        <p14:creationId xmlns:p14="http://schemas.microsoft.com/office/powerpoint/2010/main" val="1551548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0FAC9-7A08-4F30-9C75-11C1A338E2A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23CF1E1-4749-46D9-9A29-9B6FDF94A1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8537932-368D-4752-B6E7-729EBF06057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AC6A321-CB7F-4141-A93C-511A8DD86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C921254-E80C-4002-9010-10C4619D691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2A73DE6-ED3B-4A1B-82A6-7B741D89E19D}"/>
              </a:ext>
            </a:extLst>
          </p:cNvPr>
          <p:cNvSpPr>
            <a:spLocks noGrp="1"/>
          </p:cNvSpPr>
          <p:nvPr>
            <p:ph type="dt" sz="half" idx="10"/>
          </p:nvPr>
        </p:nvSpPr>
        <p:spPr/>
        <p:txBody>
          <a:bodyPr/>
          <a:lstStyle/>
          <a:p>
            <a:fld id="{9BA78127-10C8-4376-8501-DE94B02B34D2}" type="datetime1">
              <a:rPr lang="zh-CN" altLang="en-US" smtClean="0"/>
              <a:t>2022/9/19</a:t>
            </a:fld>
            <a:endParaRPr lang="zh-CN" altLang="en-US"/>
          </a:p>
        </p:txBody>
      </p:sp>
      <p:sp>
        <p:nvSpPr>
          <p:cNvPr id="8" name="页脚占位符 7">
            <a:extLst>
              <a:ext uri="{FF2B5EF4-FFF2-40B4-BE49-F238E27FC236}">
                <a16:creationId xmlns:a16="http://schemas.microsoft.com/office/drawing/2014/main" id="{9E94C272-90D9-4A8B-A1CC-9E9AAAFE5F5C}"/>
              </a:ext>
            </a:extLst>
          </p:cNvPr>
          <p:cNvSpPr>
            <a:spLocks noGrp="1"/>
          </p:cNvSpPr>
          <p:nvPr>
            <p:ph type="ftr" sz="quarter" idx="11"/>
          </p:nvPr>
        </p:nvSpPr>
        <p:spPr/>
        <p:txBody>
          <a:bodyPr/>
          <a:lstStyle/>
          <a:p>
            <a:r>
              <a:rPr lang="zh-CN" altLang="en-US"/>
              <a:t>科研创新</a:t>
            </a:r>
          </a:p>
        </p:txBody>
      </p:sp>
      <p:sp>
        <p:nvSpPr>
          <p:cNvPr id="9" name="灯片编号占位符 8">
            <a:extLst>
              <a:ext uri="{FF2B5EF4-FFF2-40B4-BE49-F238E27FC236}">
                <a16:creationId xmlns:a16="http://schemas.microsoft.com/office/drawing/2014/main" id="{256CE736-28BB-4F75-9CD8-FB3931A0A107}"/>
              </a:ext>
            </a:extLst>
          </p:cNvPr>
          <p:cNvSpPr>
            <a:spLocks noGrp="1"/>
          </p:cNvSpPr>
          <p:nvPr>
            <p:ph type="sldNum" sz="quarter" idx="12"/>
          </p:nvPr>
        </p:nvSpPr>
        <p:spPr/>
        <p:txBody>
          <a:bodyPr/>
          <a:lstStyle/>
          <a:p>
            <a:fld id="{9AA6FF88-808C-4C6D-A82A-9E76CF366563}" type="slidenum">
              <a:rPr lang="zh-CN" altLang="en-US" smtClean="0"/>
              <a:t>‹#›</a:t>
            </a:fld>
            <a:endParaRPr lang="zh-CN" altLang="en-US"/>
          </a:p>
        </p:txBody>
      </p:sp>
    </p:spTree>
    <p:extLst>
      <p:ext uri="{BB962C8B-B14F-4D97-AF65-F5344CB8AC3E}">
        <p14:creationId xmlns:p14="http://schemas.microsoft.com/office/powerpoint/2010/main" val="2089530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79C11-E166-4585-840F-2C08BC578E4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15D32E-97EE-46BE-B878-0FBF0144F6AA}"/>
              </a:ext>
            </a:extLst>
          </p:cNvPr>
          <p:cNvSpPr>
            <a:spLocks noGrp="1"/>
          </p:cNvSpPr>
          <p:nvPr>
            <p:ph type="dt" sz="half" idx="10"/>
          </p:nvPr>
        </p:nvSpPr>
        <p:spPr/>
        <p:txBody>
          <a:bodyPr/>
          <a:lstStyle/>
          <a:p>
            <a:fld id="{7BBB5771-F323-43F3-901C-4DF7A638368D}" type="datetime1">
              <a:rPr lang="zh-CN" altLang="en-US" smtClean="0"/>
              <a:t>2022/9/19</a:t>
            </a:fld>
            <a:endParaRPr lang="zh-CN" altLang="en-US"/>
          </a:p>
        </p:txBody>
      </p:sp>
      <p:sp>
        <p:nvSpPr>
          <p:cNvPr id="4" name="页脚占位符 3">
            <a:extLst>
              <a:ext uri="{FF2B5EF4-FFF2-40B4-BE49-F238E27FC236}">
                <a16:creationId xmlns:a16="http://schemas.microsoft.com/office/drawing/2014/main" id="{314029F0-1EE3-48C7-B844-B4C368CF646D}"/>
              </a:ext>
            </a:extLst>
          </p:cNvPr>
          <p:cNvSpPr>
            <a:spLocks noGrp="1"/>
          </p:cNvSpPr>
          <p:nvPr>
            <p:ph type="ftr" sz="quarter" idx="11"/>
          </p:nvPr>
        </p:nvSpPr>
        <p:spPr/>
        <p:txBody>
          <a:bodyPr/>
          <a:lstStyle/>
          <a:p>
            <a:r>
              <a:rPr lang="zh-CN" altLang="en-US"/>
              <a:t>科研创新</a:t>
            </a:r>
          </a:p>
        </p:txBody>
      </p:sp>
      <p:sp>
        <p:nvSpPr>
          <p:cNvPr id="5" name="灯片编号占位符 4">
            <a:extLst>
              <a:ext uri="{FF2B5EF4-FFF2-40B4-BE49-F238E27FC236}">
                <a16:creationId xmlns:a16="http://schemas.microsoft.com/office/drawing/2014/main" id="{6C3A5303-48BA-44CE-9F2B-3D70F411B535}"/>
              </a:ext>
            </a:extLst>
          </p:cNvPr>
          <p:cNvSpPr>
            <a:spLocks noGrp="1"/>
          </p:cNvSpPr>
          <p:nvPr>
            <p:ph type="sldNum" sz="quarter" idx="12"/>
          </p:nvPr>
        </p:nvSpPr>
        <p:spPr/>
        <p:txBody>
          <a:bodyPr/>
          <a:lstStyle/>
          <a:p>
            <a:fld id="{9AA6FF88-808C-4C6D-A82A-9E76CF366563}" type="slidenum">
              <a:rPr lang="zh-CN" altLang="en-US" smtClean="0"/>
              <a:t>‹#›</a:t>
            </a:fld>
            <a:endParaRPr lang="zh-CN" altLang="en-US"/>
          </a:p>
        </p:txBody>
      </p:sp>
    </p:spTree>
    <p:extLst>
      <p:ext uri="{BB962C8B-B14F-4D97-AF65-F5344CB8AC3E}">
        <p14:creationId xmlns:p14="http://schemas.microsoft.com/office/powerpoint/2010/main" val="1357063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63E1CF2-C8A5-4BD9-A26F-D47D96FB2559}"/>
              </a:ext>
            </a:extLst>
          </p:cNvPr>
          <p:cNvSpPr>
            <a:spLocks noGrp="1"/>
          </p:cNvSpPr>
          <p:nvPr>
            <p:ph type="dt" sz="half" idx="10"/>
          </p:nvPr>
        </p:nvSpPr>
        <p:spPr/>
        <p:txBody>
          <a:bodyPr/>
          <a:lstStyle/>
          <a:p>
            <a:fld id="{551B2564-023D-461F-A3F4-72853BB05D49}" type="datetime1">
              <a:rPr lang="zh-CN" altLang="en-US" smtClean="0"/>
              <a:t>2022/9/19</a:t>
            </a:fld>
            <a:endParaRPr lang="zh-CN" altLang="en-US"/>
          </a:p>
        </p:txBody>
      </p:sp>
      <p:sp>
        <p:nvSpPr>
          <p:cNvPr id="3" name="页脚占位符 2">
            <a:extLst>
              <a:ext uri="{FF2B5EF4-FFF2-40B4-BE49-F238E27FC236}">
                <a16:creationId xmlns:a16="http://schemas.microsoft.com/office/drawing/2014/main" id="{3FF18DDF-237E-4360-84DB-EEFA8082272B}"/>
              </a:ext>
            </a:extLst>
          </p:cNvPr>
          <p:cNvSpPr>
            <a:spLocks noGrp="1"/>
          </p:cNvSpPr>
          <p:nvPr>
            <p:ph type="ftr" sz="quarter" idx="11"/>
          </p:nvPr>
        </p:nvSpPr>
        <p:spPr/>
        <p:txBody>
          <a:bodyPr/>
          <a:lstStyle/>
          <a:p>
            <a:r>
              <a:rPr lang="zh-CN" altLang="en-US"/>
              <a:t>科研创新</a:t>
            </a:r>
          </a:p>
        </p:txBody>
      </p:sp>
      <p:sp>
        <p:nvSpPr>
          <p:cNvPr id="4" name="灯片编号占位符 3">
            <a:extLst>
              <a:ext uri="{FF2B5EF4-FFF2-40B4-BE49-F238E27FC236}">
                <a16:creationId xmlns:a16="http://schemas.microsoft.com/office/drawing/2014/main" id="{1D9D8A0D-4BF6-4B48-BFB5-AB74FB22494C}"/>
              </a:ext>
            </a:extLst>
          </p:cNvPr>
          <p:cNvSpPr>
            <a:spLocks noGrp="1"/>
          </p:cNvSpPr>
          <p:nvPr>
            <p:ph type="sldNum" sz="quarter" idx="12"/>
          </p:nvPr>
        </p:nvSpPr>
        <p:spPr/>
        <p:txBody>
          <a:bodyPr/>
          <a:lstStyle/>
          <a:p>
            <a:fld id="{9AA6FF88-808C-4C6D-A82A-9E76CF366563}" type="slidenum">
              <a:rPr lang="zh-CN" altLang="en-US" smtClean="0"/>
              <a:t>‹#›</a:t>
            </a:fld>
            <a:endParaRPr lang="zh-CN" altLang="en-US"/>
          </a:p>
        </p:txBody>
      </p:sp>
    </p:spTree>
    <p:extLst>
      <p:ext uri="{BB962C8B-B14F-4D97-AF65-F5344CB8AC3E}">
        <p14:creationId xmlns:p14="http://schemas.microsoft.com/office/powerpoint/2010/main" val="1115748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61603-6E56-4F5E-AD95-B125D40320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8771323-697E-4513-B39B-B65A0FC077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984735B-B6D9-41D4-A687-11ECB1502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370F13F-9040-4802-AC4F-9C4FEDA8EC92}"/>
              </a:ext>
            </a:extLst>
          </p:cNvPr>
          <p:cNvSpPr>
            <a:spLocks noGrp="1"/>
          </p:cNvSpPr>
          <p:nvPr>
            <p:ph type="dt" sz="half" idx="10"/>
          </p:nvPr>
        </p:nvSpPr>
        <p:spPr/>
        <p:txBody>
          <a:bodyPr/>
          <a:lstStyle/>
          <a:p>
            <a:fld id="{119525D0-913E-40AC-98D9-CBFBEE5A6ADC}" type="datetime1">
              <a:rPr lang="zh-CN" altLang="en-US" smtClean="0"/>
              <a:t>2022/9/19</a:t>
            </a:fld>
            <a:endParaRPr lang="zh-CN" altLang="en-US"/>
          </a:p>
        </p:txBody>
      </p:sp>
      <p:sp>
        <p:nvSpPr>
          <p:cNvPr id="6" name="页脚占位符 5">
            <a:extLst>
              <a:ext uri="{FF2B5EF4-FFF2-40B4-BE49-F238E27FC236}">
                <a16:creationId xmlns:a16="http://schemas.microsoft.com/office/drawing/2014/main" id="{F5FFF5F4-B299-45B1-A00F-C39BE2C71BB6}"/>
              </a:ext>
            </a:extLst>
          </p:cNvPr>
          <p:cNvSpPr>
            <a:spLocks noGrp="1"/>
          </p:cNvSpPr>
          <p:nvPr>
            <p:ph type="ftr" sz="quarter" idx="11"/>
          </p:nvPr>
        </p:nvSpPr>
        <p:spPr/>
        <p:txBody>
          <a:bodyPr/>
          <a:lstStyle/>
          <a:p>
            <a:r>
              <a:rPr lang="zh-CN" altLang="en-US"/>
              <a:t>科研创新</a:t>
            </a:r>
          </a:p>
        </p:txBody>
      </p:sp>
      <p:sp>
        <p:nvSpPr>
          <p:cNvPr id="7" name="灯片编号占位符 6">
            <a:extLst>
              <a:ext uri="{FF2B5EF4-FFF2-40B4-BE49-F238E27FC236}">
                <a16:creationId xmlns:a16="http://schemas.microsoft.com/office/drawing/2014/main" id="{67BD1121-9C6F-4FC1-B11C-E43922ABECBF}"/>
              </a:ext>
            </a:extLst>
          </p:cNvPr>
          <p:cNvSpPr>
            <a:spLocks noGrp="1"/>
          </p:cNvSpPr>
          <p:nvPr>
            <p:ph type="sldNum" sz="quarter" idx="12"/>
          </p:nvPr>
        </p:nvSpPr>
        <p:spPr/>
        <p:txBody>
          <a:bodyPr/>
          <a:lstStyle/>
          <a:p>
            <a:fld id="{9AA6FF88-808C-4C6D-A82A-9E76CF366563}" type="slidenum">
              <a:rPr lang="zh-CN" altLang="en-US" smtClean="0"/>
              <a:t>‹#›</a:t>
            </a:fld>
            <a:endParaRPr lang="zh-CN" altLang="en-US"/>
          </a:p>
        </p:txBody>
      </p:sp>
    </p:spTree>
    <p:extLst>
      <p:ext uri="{BB962C8B-B14F-4D97-AF65-F5344CB8AC3E}">
        <p14:creationId xmlns:p14="http://schemas.microsoft.com/office/powerpoint/2010/main" val="2990377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上一学年成绩单&amp;体测成绩">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214F224E-2283-4584-BE87-0551521664C9}"/>
              </a:ext>
            </a:extLst>
          </p:cNvPr>
          <p:cNvSpPr>
            <a:spLocks noGrp="1"/>
          </p:cNvSpPr>
          <p:nvPr>
            <p:ph type="dt" sz="half" idx="10"/>
          </p:nvPr>
        </p:nvSpPr>
        <p:spPr/>
        <p:txBody>
          <a:bodyPr/>
          <a:lstStyle/>
          <a:p>
            <a:fld id="{7EC8EE99-9AC5-478E-B64C-9B5151C443D0}" type="datetime1">
              <a:rPr lang="zh-CN" altLang="en-US" smtClean="0"/>
              <a:t>2022/9/19</a:t>
            </a:fld>
            <a:endParaRPr lang="zh-CN" altLang="en-US"/>
          </a:p>
        </p:txBody>
      </p:sp>
      <p:sp>
        <p:nvSpPr>
          <p:cNvPr id="6" name="页脚占位符 5">
            <a:extLst>
              <a:ext uri="{FF2B5EF4-FFF2-40B4-BE49-F238E27FC236}">
                <a16:creationId xmlns:a16="http://schemas.microsoft.com/office/drawing/2014/main" id="{E2A1479F-7E10-463C-89D3-225FB2330595}"/>
              </a:ext>
            </a:extLst>
          </p:cNvPr>
          <p:cNvSpPr>
            <a:spLocks noGrp="1"/>
          </p:cNvSpPr>
          <p:nvPr>
            <p:ph type="ftr" sz="quarter" idx="11"/>
          </p:nvPr>
        </p:nvSpPr>
        <p:spPr/>
        <p:txBody>
          <a:bodyPr/>
          <a:lstStyle/>
          <a:p>
            <a:r>
              <a:rPr lang="zh-CN" altLang="en-US" dirty="0"/>
              <a:t>上一学年成绩单</a:t>
            </a:r>
            <a:r>
              <a:rPr lang="en-US" altLang="zh-CN" dirty="0"/>
              <a:t>&amp;</a:t>
            </a:r>
            <a:r>
              <a:rPr lang="zh-CN" altLang="en-US" dirty="0"/>
              <a:t>体测成绩</a:t>
            </a:r>
          </a:p>
        </p:txBody>
      </p:sp>
      <p:sp>
        <p:nvSpPr>
          <p:cNvPr id="7" name="灯片编号占位符 6">
            <a:extLst>
              <a:ext uri="{FF2B5EF4-FFF2-40B4-BE49-F238E27FC236}">
                <a16:creationId xmlns:a16="http://schemas.microsoft.com/office/drawing/2014/main" id="{197D4237-436D-419F-A274-335BCEBBA452}"/>
              </a:ext>
            </a:extLst>
          </p:cNvPr>
          <p:cNvSpPr>
            <a:spLocks noGrp="1"/>
          </p:cNvSpPr>
          <p:nvPr>
            <p:ph type="sldNum" sz="quarter" idx="12"/>
          </p:nvPr>
        </p:nvSpPr>
        <p:spPr/>
        <p:txBody>
          <a:bodyPr/>
          <a:lstStyle/>
          <a:p>
            <a:fld id="{9AA6FF88-808C-4C6D-A82A-9E76CF366563}" type="slidenum">
              <a:rPr lang="zh-CN" altLang="en-US" smtClean="0"/>
              <a:t>‹#›</a:t>
            </a:fld>
            <a:endParaRPr lang="zh-CN" altLang="en-US"/>
          </a:p>
        </p:txBody>
      </p:sp>
      <p:sp>
        <p:nvSpPr>
          <p:cNvPr id="11" name="图片占位符 7">
            <a:extLst>
              <a:ext uri="{FF2B5EF4-FFF2-40B4-BE49-F238E27FC236}">
                <a16:creationId xmlns:a16="http://schemas.microsoft.com/office/drawing/2014/main" id="{162B67BC-060A-A274-9069-8FDC7BF154A6}"/>
              </a:ext>
            </a:extLst>
          </p:cNvPr>
          <p:cNvSpPr>
            <a:spLocks noGrp="1"/>
          </p:cNvSpPr>
          <p:nvPr>
            <p:ph type="pic" sz="quarter" idx="15"/>
          </p:nvPr>
        </p:nvSpPr>
        <p:spPr>
          <a:xfrm>
            <a:off x="592792" y="1410926"/>
            <a:ext cx="5241139" cy="3685880"/>
          </a:xfrm>
        </p:spPr>
        <p:txBody>
          <a:bodyPr/>
          <a:lstStyle/>
          <a:p>
            <a:endParaRPr lang="zh-CN" altLang="en-US" dirty="0"/>
          </a:p>
        </p:txBody>
      </p:sp>
      <p:sp>
        <p:nvSpPr>
          <p:cNvPr id="12" name="图片占位符 7">
            <a:extLst>
              <a:ext uri="{FF2B5EF4-FFF2-40B4-BE49-F238E27FC236}">
                <a16:creationId xmlns:a16="http://schemas.microsoft.com/office/drawing/2014/main" id="{08702F10-B89B-E684-90A8-239AF58FBA03}"/>
              </a:ext>
            </a:extLst>
          </p:cNvPr>
          <p:cNvSpPr>
            <a:spLocks noGrp="1"/>
          </p:cNvSpPr>
          <p:nvPr>
            <p:ph type="pic" sz="quarter" idx="16"/>
          </p:nvPr>
        </p:nvSpPr>
        <p:spPr>
          <a:xfrm>
            <a:off x="6358069" y="1391646"/>
            <a:ext cx="5241139" cy="3685880"/>
          </a:xfrm>
        </p:spPr>
        <p:txBody>
          <a:bodyPr/>
          <a:lstStyle/>
          <a:p>
            <a:endParaRPr lang="zh-CN" altLang="en-US" dirty="0"/>
          </a:p>
        </p:txBody>
      </p:sp>
      <p:sp>
        <p:nvSpPr>
          <p:cNvPr id="14" name="文本占位符 16">
            <a:extLst>
              <a:ext uri="{FF2B5EF4-FFF2-40B4-BE49-F238E27FC236}">
                <a16:creationId xmlns:a16="http://schemas.microsoft.com/office/drawing/2014/main" id="{0E23DCEA-D305-B0EF-45A1-E22FFFE221F3}"/>
              </a:ext>
            </a:extLst>
          </p:cNvPr>
          <p:cNvSpPr>
            <a:spLocks noGrp="1"/>
          </p:cNvSpPr>
          <p:nvPr>
            <p:ph type="body" sz="quarter" idx="18"/>
          </p:nvPr>
        </p:nvSpPr>
        <p:spPr>
          <a:xfrm>
            <a:off x="1741689" y="5390595"/>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6" name="文本占位符 16">
            <a:extLst>
              <a:ext uri="{FF2B5EF4-FFF2-40B4-BE49-F238E27FC236}">
                <a16:creationId xmlns:a16="http://schemas.microsoft.com/office/drawing/2014/main" id="{928CEEF5-FAA5-66AF-AD8E-891C44A15212}"/>
              </a:ext>
            </a:extLst>
          </p:cNvPr>
          <p:cNvSpPr>
            <a:spLocks noGrp="1"/>
          </p:cNvSpPr>
          <p:nvPr>
            <p:ph type="body" sz="quarter" idx="20"/>
          </p:nvPr>
        </p:nvSpPr>
        <p:spPr>
          <a:xfrm>
            <a:off x="8153400" y="5398403"/>
            <a:ext cx="32004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 name="文本框 1">
            <a:extLst>
              <a:ext uri="{FF2B5EF4-FFF2-40B4-BE49-F238E27FC236}">
                <a16:creationId xmlns:a16="http://schemas.microsoft.com/office/drawing/2014/main" id="{256A7439-3B67-A6E5-73C7-EB117A526702}"/>
              </a:ext>
            </a:extLst>
          </p:cNvPr>
          <p:cNvSpPr txBox="1"/>
          <p:nvPr userDrawn="1"/>
        </p:nvSpPr>
        <p:spPr>
          <a:xfrm>
            <a:off x="562242" y="478931"/>
            <a:ext cx="3771197" cy="523220"/>
          </a:xfrm>
          <a:prstGeom prst="rect">
            <a:avLst/>
          </a:prstGeom>
          <a:noFill/>
        </p:spPr>
        <p:txBody>
          <a:bodyPr wrap="square" rtlCol="0">
            <a:spAutoFit/>
          </a:bodyPr>
          <a:lstStyle/>
          <a:p>
            <a:pPr algn="l"/>
            <a:r>
              <a:rPr lang="zh-CN" altLang="en-US" sz="2800" dirty="0">
                <a:latin typeface="微软雅黑" panose="020B0503020204020204" pitchFamily="34" charset="-122"/>
                <a:ea typeface="微软雅黑" panose="020B0503020204020204" pitchFamily="34" charset="-122"/>
              </a:rPr>
              <a:t>上一学年成绩单：</a:t>
            </a:r>
          </a:p>
        </p:txBody>
      </p:sp>
      <p:sp>
        <p:nvSpPr>
          <p:cNvPr id="3" name="文本框 2">
            <a:extLst>
              <a:ext uri="{FF2B5EF4-FFF2-40B4-BE49-F238E27FC236}">
                <a16:creationId xmlns:a16="http://schemas.microsoft.com/office/drawing/2014/main" id="{20C9D093-00DC-562B-926F-31E3E7644173}"/>
              </a:ext>
            </a:extLst>
          </p:cNvPr>
          <p:cNvSpPr txBox="1"/>
          <p:nvPr userDrawn="1"/>
        </p:nvSpPr>
        <p:spPr>
          <a:xfrm>
            <a:off x="6267801" y="490624"/>
            <a:ext cx="3771197" cy="523220"/>
          </a:xfrm>
          <a:prstGeom prst="rect">
            <a:avLst/>
          </a:prstGeom>
          <a:noFill/>
        </p:spPr>
        <p:txBody>
          <a:bodyPr wrap="square" rtlCol="0">
            <a:spAutoFit/>
          </a:bodyPr>
          <a:lstStyle/>
          <a:p>
            <a:pPr algn="l"/>
            <a:r>
              <a:rPr lang="zh-CN" altLang="en-US" sz="2800" dirty="0">
                <a:latin typeface="微软雅黑" panose="020B0503020204020204" pitchFamily="34" charset="-122"/>
                <a:ea typeface="微软雅黑" panose="020B0503020204020204" pitchFamily="34" charset="-122"/>
              </a:rPr>
              <a:t>上一学年体测成绩：</a:t>
            </a:r>
          </a:p>
        </p:txBody>
      </p:sp>
      <p:sp>
        <p:nvSpPr>
          <p:cNvPr id="4" name="文本框 3">
            <a:extLst>
              <a:ext uri="{FF2B5EF4-FFF2-40B4-BE49-F238E27FC236}">
                <a16:creationId xmlns:a16="http://schemas.microsoft.com/office/drawing/2014/main" id="{F7BFC105-197D-3452-7FF4-E2A0F47FB46F}"/>
              </a:ext>
            </a:extLst>
          </p:cNvPr>
          <p:cNvSpPr txBox="1"/>
          <p:nvPr userDrawn="1"/>
        </p:nvSpPr>
        <p:spPr>
          <a:xfrm>
            <a:off x="592792" y="5390595"/>
            <a:ext cx="1180983"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是否挂科：</a:t>
            </a:r>
          </a:p>
        </p:txBody>
      </p:sp>
      <p:sp>
        <p:nvSpPr>
          <p:cNvPr id="8" name="文本框 7">
            <a:extLst>
              <a:ext uri="{FF2B5EF4-FFF2-40B4-BE49-F238E27FC236}">
                <a16:creationId xmlns:a16="http://schemas.microsoft.com/office/drawing/2014/main" id="{D9ED846F-0BF9-BFB5-E921-A2AA88E9F8CE}"/>
              </a:ext>
            </a:extLst>
          </p:cNvPr>
          <p:cNvSpPr txBox="1"/>
          <p:nvPr userDrawn="1"/>
        </p:nvSpPr>
        <p:spPr>
          <a:xfrm>
            <a:off x="6469692" y="5390594"/>
            <a:ext cx="2140908"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不合格</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合格</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优秀：</a:t>
            </a:r>
          </a:p>
        </p:txBody>
      </p:sp>
    </p:spTree>
    <p:extLst>
      <p:ext uri="{BB962C8B-B14F-4D97-AF65-F5344CB8AC3E}">
        <p14:creationId xmlns:p14="http://schemas.microsoft.com/office/powerpoint/2010/main" val="707882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93DB86-5F0F-4DEC-8A0E-B6941CAA09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337DCC-73E4-4D1F-B4D9-20E75EA2BD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2A84739-9C25-4A88-852C-DACE36F4F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FEEBEA3-03E3-4F82-B27E-44CA5B4F505B}"/>
              </a:ext>
            </a:extLst>
          </p:cNvPr>
          <p:cNvSpPr>
            <a:spLocks noGrp="1"/>
          </p:cNvSpPr>
          <p:nvPr>
            <p:ph type="dt" sz="half" idx="10"/>
          </p:nvPr>
        </p:nvSpPr>
        <p:spPr/>
        <p:txBody>
          <a:bodyPr/>
          <a:lstStyle/>
          <a:p>
            <a:fld id="{3FEA328D-D0F6-47C5-AF75-271EFF412472}" type="datetime1">
              <a:rPr lang="zh-CN" altLang="en-US" smtClean="0"/>
              <a:t>2022/9/19</a:t>
            </a:fld>
            <a:endParaRPr lang="zh-CN" altLang="en-US"/>
          </a:p>
        </p:txBody>
      </p:sp>
      <p:sp>
        <p:nvSpPr>
          <p:cNvPr id="6" name="页脚占位符 5">
            <a:extLst>
              <a:ext uri="{FF2B5EF4-FFF2-40B4-BE49-F238E27FC236}">
                <a16:creationId xmlns:a16="http://schemas.microsoft.com/office/drawing/2014/main" id="{3949F26A-863F-43AB-8BA2-D68DCE2A9F1A}"/>
              </a:ext>
            </a:extLst>
          </p:cNvPr>
          <p:cNvSpPr>
            <a:spLocks noGrp="1"/>
          </p:cNvSpPr>
          <p:nvPr>
            <p:ph type="ftr" sz="quarter" idx="11"/>
          </p:nvPr>
        </p:nvSpPr>
        <p:spPr/>
        <p:txBody>
          <a:bodyPr/>
          <a:lstStyle/>
          <a:p>
            <a:r>
              <a:rPr lang="zh-CN" altLang="en-US"/>
              <a:t>科研创新</a:t>
            </a:r>
          </a:p>
        </p:txBody>
      </p:sp>
      <p:sp>
        <p:nvSpPr>
          <p:cNvPr id="7" name="灯片编号占位符 6">
            <a:extLst>
              <a:ext uri="{FF2B5EF4-FFF2-40B4-BE49-F238E27FC236}">
                <a16:creationId xmlns:a16="http://schemas.microsoft.com/office/drawing/2014/main" id="{9A2C7913-03D7-4A1C-8982-C7EC34BAFA28}"/>
              </a:ext>
            </a:extLst>
          </p:cNvPr>
          <p:cNvSpPr>
            <a:spLocks noGrp="1"/>
          </p:cNvSpPr>
          <p:nvPr>
            <p:ph type="sldNum" sz="quarter" idx="12"/>
          </p:nvPr>
        </p:nvSpPr>
        <p:spPr/>
        <p:txBody>
          <a:bodyPr/>
          <a:lstStyle/>
          <a:p>
            <a:fld id="{9AA6FF88-808C-4C6D-A82A-9E76CF366563}" type="slidenum">
              <a:rPr lang="zh-CN" altLang="en-US" smtClean="0"/>
              <a:t>‹#›</a:t>
            </a:fld>
            <a:endParaRPr lang="zh-CN" altLang="en-US"/>
          </a:p>
        </p:txBody>
      </p:sp>
    </p:spTree>
    <p:extLst>
      <p:ext uri="{BB962C8B-B14F-4D97-AF65-F5344CB8AC3E}">
        <p14:creationId xmlns:p14="http://schemas.microsoft.com/office/powerpoint/2010/main" val="2444876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CCC39E-D4B4-4017-B7BA-3D2A24373DD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224C65-F4ED-42C4-8730-240C3291081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461BF9F-D4BB-4FED-9220-F42FD679071E}"/>
              </a:ext>
            </a:extLst>
          </p:cNvPr>
          <p:cNvSpPr>
            <a:spLocks noGrp="1"/>
          </p:cNvSpPr>
          <p:nvPr>
            <p:ph type="dt" sz="half" idx="10"/>
          </p:nvPr>
        </p:nvSpPr>
        <p:spPr/>
        <p:txBody>
          <a:bodyPr/>
          <a:lstStyle/>
          <a:p>
            <a:fld id="{46369272-BE87-472F-834E-2DE5834DBD4F}" type="datetime1">
              <a:rPr lang="zh-CN" altLang="en-US" smtClean="0"/>
              <a:t>2022/9/19</a:t>
            </a:fld>
            <a:endParaRPr lang="zh-CN" altLang="en-US"/>
          </a:p>
        </p:txBody>
      </p:sp>
      <p:sp>
        <p:nvSpPr>
          <p:cNvPr id="5" name="页脚占位符 4">
            <a:extLst>
              <a:ext uri="{FF2B5EF4-FFF2-40B4-BE49-F238E27FC236}">
                <a16:creationId xmlns:a16="http://schemas.microsoft.com/office/drawing/2014/main" id="{DC613B35-8193-47F4-A7EC-2E5D808B875E}"/>
              </a:ext>
            </a:extLst>
          </p:cNvPr>
          <p:cNvSpPr>
            <a:spLocks noGrp="1"/>
          </p:cNvSpPr>
          <p:nvPr>
            <p:ph type="ftr" sz="quarter" idx="11"/>
          </p:nvPr>
        </p:nvSpPr>
        <p:spPr/>
        <p:txBody>
          <a:bodyPr/>
          <a:lstStyle/>
          <a:p>
            <a:r>
              <a:rPr lang="zh-CN" altLang="en-US"/>
              <a:t>科研创新</a:t>
            </a:r>
          </a:p>
        </p:txBody>
      </p:sp>
      <p:sp>
        <p:nvSpPr>
          <p:cNvPr id="6" name="灯片编号占位符 5">
            <a:extLst>
              <a:ext uri="{FF2B5EF4-FFF2-40B4-BE49-F238E27FC236}">
                <a16:creationId xmlns:a16="http://schemas.microsoft.com/office/drawing/2014/main" id="{3F9FC03F-966B-4496-AD0F-146386D6AA7F}"/>
              </a:ext>
            </a:extLst>
          </p:cNvPr>
          <p:cNvSpPr>
            <a:spLocks noGrp="1"/>
          </p:cNvSpPr>
          <p:nvPr>
            <p:ph type="sldNum" sz="quarter" idx="12"/>
          </p:nvPr>
        </p:nvSpPr>
        <p:spPr/>
        <p:txBody>
          <a:bodyPr/>
          <a:lstStyle/>
          <a:p>
            <a:fld id="{9AA6FF88-808C-4C6D-A82A-9E76CF366563}" type="slidenum">
              <a:rPr lang="zh-CN" altLang="en-US" smtClean="0"/>
              <a:t>‹#›</a:t>
            </a:fld>
            <a:endParaRPr lang="zh-CN" altLang="en-US"/>
          </a:p>
        </p:txBody>
      </p:sp>
    </p:spTree>
    <p:extLst>
      <p:ext uri="{BB962C8B-B14F-4D97-AF65-F5344CB8AC3E}">
        <p14:creationId xmlns:p14="http://schemas.microsoft.com/office/powerpoint/2010/main" val="19033428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7CF585-6390-49F6-BB85-CCD0C0458F0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166155-A4C6-48A1-93C8-FD084362B5D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ED92404-F5BF-4863-8309-E9BAFC53CD33}"/>
              </a:ext>
            </a:extLst>
          </p:cNvPr>
          <p:cNvSpPr>
            <a:spLocks noGrp="1"/>
          </p:cNvSpPr>
          <p:nvPr>
            <p:ph type="dt" sz="half" idx="10"/>
          </p:nvPr>
        </p:nvSpPr>
        <p:spPr/>
        <p:txBody>
          <a:bodyPr/>
          <a:lstStyle/>
          <a:p>
            <a:fld id="{4CF55E22-55B2-44DA-AFF6-E574CA7DE366}" type="datetime1">
              <a:rPr lang="zh-CN" altLang="en-US" smtClean="0"/>
              <a:t>2022/9/19</a:t>
            </a:fld>
            <a:endParaRPr lang="zh-CN" altLang="en-US"/>
          </a:p>
        </p:txBody>
      </p:sp>
      <p:sp>
        <p:nvSpPr>
          <p:cNvPr id="5" name="页脚占位符 4">
            <a:extLst>
              <a:ext uri="{FF2B5EF4-FFF2-40B4-BE49-F238E27FC236}">
                <a16:creationId xmlns:a16="http://schemas.microsoft.com/office/drawing/2014/main" id="{C59765A9-5C76-4090-A8EE-C134F4201FD1}"/>
              </a:ext>
            </a:extLst>
          </p:cNvPr>
          <p:cNvSpPr>
            <a:spLocks noGrp="1"/>
          </p:cNvSpPr>
          <p:nvPr>
            <p:ph type="ftr" sz="quarter" idx="11"/>
          </p:nvPr>
        </p:nvSpPr>
        <p:spPr/>
        <p:txBody>
          <a:bodyPr/>
          <a:lstStyle/>
          <a:p>
            <a:r>
              <a:rPr lang="zh-CN" altLang="en-US"/>
              <a:t>科研创新</a:t>
            </a:r>
          </a:p>
        </p:txBody>
      </p:sp>
      <p:sp>
        <p:nvSpPr>
          <p:cNvPr id="6" name="灯片编号占位符 5">
            <a:extLst>
              <a:ext uri="{FF2B5EF4-FFF2-40B4-BE49-F238E27FC236}">
                <a16:creationId xmlns:a16="http://schemas.microsoft.com/office/drawing/2014/main" id="{25C33D0E-F324-4F50-A109-BB4A89237C20}"/>
              </a:ext>
            </a:extLst>
          </p:cNvPr>
          <p:cNvSpPr>
            <a:spLocks noGrp="1"/>
          </p:cNvSpPr>
          <p:nvPr>
            <p:ph type="sldNum" sz="quarter" idx="12"/>
          </p:nvPr>
        </p:nvSpPr>
        <p:spPr/>
        <p:txBody>
          <a:bodyPr/>
          <a:lstStyle/>
          <a:p>
            <a:fld id="{9AA6FF88-808C-4C6D-A82A-9E76CF366563}" type="slidenum">
              <a:rPr lang="zh-CN" altLang="en-US" smtClean="0"/>
              <a:t>‹#›</a:t>
            </a:fld>
            <a:endParaRPr lang="zh-CN" altLang="en-US"/>
          </a:p>
        </p:txBody>
      </p:sp>
    </p:spTree>
    <p:extLst>
      <p:ext uri="{BB962C8B-B14F-4D97-AF65-F5344CB8AC3E}">
        <p14:creationId xmlns:p14="http://schemas.microsoft.com/office/powerpoint/2010/main" val="3194351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专业科研/创新创业赛事&amp;发表论文">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68518E75-B21C-4F1F-8F2E-46003D96E6B9}"/>
              </a:ext>
            </a:extLst>
          </p:cNvPr>
          <p:cNvSpPr>
            <a:spLocks noGrp="1"/>
          </p:cNvSpPr>
          <p:nvPr>
            <p:ph type="pic" sz="quarter" idx="13"/>
          </p:nvPr>
        </p:nvSpPr>
        <p:spPr>
          <a:xfrm>
            <a:off x="297103" y="496493"/>
            <a:ext cx="5241139" cy="3685880"/>
          </a:xfrm>
        </p:spPr>
        <p:txBody>
          <a:bodyPr/>
          <a:lstStyle/>
          <a:p>
            <a:endParaRPr lang="zh-CN" altLang="en-US" dirty="0"/>
          </a:p>
        </p:txBody>
      </p:sp>
      <p:sp>
        <p:nvSpPr>
          <p:cNvPr id="9" name="图片占位符 7">
            <a:extLst>
              <a:ext uri="{FF2B5EF4-FFF2-40B4-BE49-F238E27FC236}">
                <a16:creationId xmlns:a16="http://schemas.microsoft.com/office/drawing/2014/main" id="{5C5333DF-A913-4692-8053-D7F66E81962D}"/>
              </a:ext>
            </a:extLst>
          </p:cNvPr>
          <p:cNvSpPr>
            <a:spLocks noGrp="1"/>
          </p:cNvSpPr>
          <p:nvPr>
            <p:ph type="pic" sz="quarter" idx="14"/>
          </p:nvPr>
        </p:nvSpPr>
        <p:spPr>
          <a:xfrm>
            <a:off x="6497757" y="496493"/>
            <a:ext cx="5241138" cy="3685880"/>
          </a:xfrm>
        </p:spPr>
        <p:txBody>
          <a:bodyPr/>
          <a:lstStyle/>
          <a:p>
            <a:endParaRPr lang="zh-CN" altLang="en-US"/>
          </a:p>
        </p:txBody>
      </p:sp>
      <p:sp>
        <p:nvSpPr>
          <p:cNvPr id="17" name="文本占位符 16">
            <a:extLst>
              <a:ext uri="{FF2B5EF4-FFF2-40B4-BE49-F238E27FC236}">
                <a16:creationId xmlns:a16="http://schemas.microsoft.com/office/drawing/2014/main" id="{ADB92050-72F1-452F-9AA3-5BE472BE130B}"/>
              </a:ext>
            </a:extLst>
          </p:cNvPr>
          <p:cNvSpPr>
            <a:spLocks noGrp="1"/>
          </p:cNvSpPr>
          <p:nvPr>
            <p:ph type="body" sz="quarter" idx="18"/>
          </p:nvPr>
        </p:nvSpPr>
        <p:spPr>
          <a:xfrm>
            <a:off x="1434658" y="4211152"/>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8" name="文本占位符 16">
            <a:extLst>
              <a:ext uri="{FF2B5EF4-FFF2-40B4-BE49-F238E27FC236}">
                <a16:creationId xmlns:a16="http://schemas.microsoft.com/office/drawing/2014/main" id="{2E8AA0F2-604C-497E-945A-D25916A5BE38}"/>
              </a:ext>
            </a:extLst>
          </p:cNvPr>
          <p:cNvSpPr>
            <a:spLocks noGrp="1"/>
          </p:cNvSpPr>
          <p:nvPr>
            <p:ph type="body" sz="quarter" idx="19"/>
          </p:nvPr>
        </p:nvSpPr>
        <p:spPr>
          <a:xfrm>
            <a:off x="1434658" y="4659500"/>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9" name="文本占位符 16">
            <a:extLst>
              <a:ext uri="{FF2B5EF4-FFF2-40B4-BE49-F238E27FC236}">
                <a16:creationId xmlns:a16="http://schemas.microsoft.com/office/drawing/2014/main" id="{77C02A88-8D29-4C31-9718-575BD062DF30}"/>
              </a:ext>
            </a:extLst>
          </p:cNvPr>
          <p:cNvSpPr>
            <a:spLocks noGrp="1"/>
          </p:cNvSpPr>
          <p:nvPr>
            <p:ph type="body" sz="quarter" idx="20"/>
          </p:nvPr>
        </p:nvSpPr>
        <p:spPr>
          <a:xfrm>
            <a:off x="2130758" y="5585006"/>
            <a:ext cx="32639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3" name="文本占位符 16">
            <a:extLst>
              <a:ext uri="{FF2B5EF4-FFF2-40B4-BE49-F238E27FC236}">
                <a16:creationId xmlns:a16="http://schemas.microsoft.com/office/drawing/2014/main" id="{02754734-7432-4324-8066-3D2070CE0779}"/>
              </a:ext>
            </a:extLst>
          </p:cNvPr>
          <p:cNvSpPr>
            <a:spLocks noGrp="1"/>
          </p:cNvSpPr>
          <p:nvPr>
            <p:ph type="body" sz="quarter" idx="24"/>
          </p:nvPr>
        </p:nvSpPr>
        <p:spPr>
          <a:xfrm>
            <a:off x="7619182" y="4394377"/>
            <a:ext cx="3949700" cy="365125"/>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4" name="文本占位符 16">
            <a:extLst>
              <a:ext uri="{FF2B5EF4-FFF2-40B4-BE49-F238E27FC236}">
                <a16:creationId xmlns:a16="http://schemas.microsoft.com/office/drawing/2014/main" id="{AA21C406-A079-4117-9627-9859974AE6BA}"/>
              </a:ext>
            </a:extLst>
          </p:cNvPr>
          <p:cNvSpPr>
            <a:spLocks noGrp="1"/>
          </p:cNvSpPr>
          <p:nvPr>
            <p:ph type="body" sz="quarter" idx="25"/>
          </p:nvPr>
        </p:nvSpPr>
        <p:spPr>
          <a:xfrm>
            <a:off x="7909088" y="4883179"/>
            <a:ext cx="3659794" cy="360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5" name="文本占位符 16">
            <a:extLst>
              <a:ext uri="{FF2B5EF4-FFF2-40B4-BE49-F238E27FC236}">
                <a16:creationId xmlns:a16="http://schemas.microsoft.com/office/drawing/2014/main" id="{B2B12633-CEDE-4683-BED0-5FF134F9799C}"/>
              </a:ext>
            </a:extLst>
          </p:cNvPr>
          <p:cNvSpPr>
            <a:spLocks noGrp="1"/>
          </p:cNvSpPr>
          <p:nvPr>
            <p:ph type="body" sz="quarter" idx="26"/>
          </p:nvPr>
        </p:nvSpPr>
        <p:spPr>
          <a:xfrm>
            <a:off x="8144758" y="5371980"/>
            <a:ext cx="3424124" cy="360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0" name="文本占位符 16">
            <a:extLst>
              <a:ext uri="{FF2B5EF4-FFF2-40B4-BE49-F238E27FC236}">
                <a16:creationId xmlns:a16="http://schemas.microsoft.com/office/drawing/2014/main" id="{A31BA754-5BE7-46EE-5106-6A3B2532D71C}"/>
              </a:ext>
            </a:extLst>
          </p:cNvPr>
          <p:cNvSpPr>
            <a:spLocks noGrp="1"/>
          </p:cNvSpPr>
          <p:nvPr>
            <p:ph type="body" sz="quarter" idx="30"/>
          </p:nvPr>
        </p:nvSpPr>
        <p:spPr>
          <a:xfrm>
            <a:off x="1434658" y="6011787"/>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a:t>科研创新</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29" name="文本占位符 16">
            <a:extLst>
              <a:ext uri="{FF2B5EF4-FFF2-40B4-BE49-F238E27FC236}">
                <a16:creationId xmlns:a16="http://schemas.microsoft.com/office/drawing/2014/main" id="{A8744796-6C7F-D162-7E8A-4DE0A42020F8}"/>
              </a:ext>
            </a:extLst>
          </p:cNvPr>
          <p:cNvSpPr>
            <a:spLocks noGrp="1"/>
          </p:cNvSpPr>
          <p:nvPr>
            <p:ph type="body" sz="quarter" idx="34"/>
          </p:nvPr>
        </p:nvSpPr>
        <p:spPr>
          <a:xfrm>
            <a:off x="1434658" y="5127040"/>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6" name="文本占位符 16">
            <a:extLst>
              <a:ext uri="{FF2B5EF4-FFF2-40B4-BE49-F238E27FC236}">
                <a16:creationId xmlns:a16="http://schemas.microsoft.com/office/drawing/2014/main" id="{E454095C-92C3-B756-5473-E98C0ABE7812}"/>
              </a:ext>
            </a:extLst>
          </p:cNvPr>
          <p:cNvSpPr>
            <a:spLocks noGrp="1"/>
          </p:cNvSpPr>
          <p:nvPr>
            <p:ph type="body" sz="quarter" idx="38"/>
          </p:nvPr>
        </p:nvSpPr>
        <p:spPr>
          <a:xfrm>
            <a:off x="7619182" y="5850120"/>
            <a:ext cx="3949700" cy="365125"/>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 name="文本框 2">
            <a:extLst>
              <a:ext uri="{FF2B5EF4-FFF2-40B4-BE49-F238E27FC236}">
                <a16:creationId xmlns:a16="http://schemas.microsoft.com/office/drawing/2014/main" id="{69ED3B2B-A3A2-80E4-5C5A-A559AF73D0BB}"/>
              </a:ext>
            </a:extLst>
          </p:cNvPr>
          <p:cNvSpPr txBox="1"/>
          <p:nvPr userDrawn="1"/>
        </p:nvSpPr>
        <p:spPr>
          <a:xfrm>
            <a:off x="297104" y="4230671"/>
            <a:ext cx="1180983"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获奖类别：</a:t>
            </a:r>
          </a:p>
        </p:txBody>
      </p:sp>
      <p:sp>
        <p:nvSpPr>
          <p:cNvPr id="4" name="文本框 3">
            <a:extLst>
              <a:ext uri="{FF2B5EF4-FFF2-40B4-BE49-F238E27FC236}">
                <a16:creationId xmlns:a16="http://schemas.microsoft.com/office/drawing/2014/main" id="{BE7CB4AB-B819-016C-CE43-B2815D107B7E}"/>
              </a:ext>
            </a:extLst>
          </p:cNvPr>
          <p:cNvSpPr txBox="1"/>
          <p:nvPr userDrawn="1"/>
        </p:nvSpPr>
        <p:spPr>
          <a:xfrm>
            <a:off x="297104" y="4647617"/>
            <a:ext cx="1180983"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获奖等级：</a:t>
            </a:r>
          </a:p>
        </p:txBody>
      </p:sp>
      <p:sp>
        <p:nvSpPr>
          <p:cNvPr id="28" name="文本框 27">
            <a:extLst>
              <a:ext uri="{FF2B5EF4-FFF2-40B4-BE49-F238E27FC236}">
                <a16:creationId xmlns:a16="http://schemas.microsoft.com/office/drawing/2014/main" id="{D8D15579-18BD-1741-3D65-A04569B0668B}"/>
              </a:ext>
            </a:extLst>
          </p:cNvPr>
          <p:cNvSpPr txBox="1"/>
          <p:nvPr userDrawn="1"/>
        </p:nvSpPr>
        <p:spPr>
          <a:xfrm>
            <a:off x="297103" y="5127040"/>
            <a:ext cx="1180983"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获奖时间：</a:t>
            </a:r>
          </a:p>
        </p:txBody>
      </p:sp>
      <p:sp>
        <p:nvSpPr>
          <p:cNvPr id="31" name="文本框 30">
            <a:extLst>
              <a:ext uri="{FF2B5EF4-FFF2-40B4-BE49-F238E27FC236}">
                <a16:creationId xmlns:a16="http://schemas.microsoft.com/office/drawing/2014/main" id="{6C622AC8-1E6C-0D77-6810-190333F7A6C8}"/>
              </a:ext>
            </a:extLst>
          </p:cNvPr>
          <p:cNvSpPr txBox="1"/>
          <p:nvPr userDrawn="1"/>
        </p:nvSpPr>
        <p:spPr>
          <a:xfrm>
            <a:off x="314560" y="5564443"/>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是否为第一负责人：</a:t>
            </a:r>
          </a:p>
        </p:txBody>
      </p:sp>
      <p:sp>
        <p:nvSpPr>
          <p:cNvPr id="32" name="文本框 31">
            <a:extLst>
              <a:ext uri="{FF2B5EF4-FFF2-40B4-BE49-F238E27FC236}">
                <a16:creationId xmlns:a16="http://schemas.microsoft.com/office/drawing/2014/main" id="{571B0691-7149-77B0-FBC1-319EEEE0F0B4}"/>
              </a:ext>
            </a:extLst>
          </p:cNvPr>
          <p:cNvSpPr txBox="1"/>
          <p:nvPr userDrawn="1"/>
        </p:nvSpPr>
        <p:spPr>
          <a:xfrm>
            <a:off x="314560" y="6002477"/>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33" name="文本框 32">
            <a:extLst>
              <a:ext uri="{FF2B5EF4-FFF2-40B4-BE49-F238E27FC236}">
                <a16:creationId xmlns:a16="http://schemas.microsoft.com/office/drawing/2014/main" id="{B9090A12-5398-0AE2-632A-2092D5B8C5E0}"/>
              </a:ext>
            </a:extLst>
          </p:cNvPr>
          <p:cNvSpPr txBox="1"/>
          <p:nvPr userDrawn="1"/>
        </p:nvSpPr>
        <p:spPr>
          <a:xfrm>
            <a:off x="6533708" y="5887585"/>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34" name="文本框 33">
            <a:extLst>
              <a:ext uri="{FF2B5EF4-FFF2-40B4-BE49-F238E27FC236}">
                <a16:creationId xmlns:a16="http://schemas.microsoft.com/office/drawing/2014/main" id="{268452B2-287A-9F26-8785-03EDF8563BFE}"/>
              </a:ext>
            </a:extLst>
          </p:cNvPr>
          <p:cNvSpPr txBox="1"/>
          <p:nvPr userDrawn="1"/>
        </p:nvSpPr>
        <p:spPr>
          <a:xfrm>
            <a:off x="6516611" y="4428996"/>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论文类别：</a:t>
            </a:r>
          </a:p>
        </p:txBody>
      </p:sp>
      <p:sp>
        <p:nvSpPr>
          <p:cNvPr id="35" name="文本框 34">
            <a:extLst>
              <a:ext uri="{FF2B5EF4-FFF2-40B4-BE49-F238E27FC236}">
                <a16:creationId xmlns:a16="http://schemas.microsoft.com/office/drawing/2014/main" id="{DEC508BF-CAE5-2701-5BA3-BD9762408788}"/>
              </a:ext>
            </a:extLst>
          </p:cNvPr>
          <p:cNvSpPr txBox="1"/>
          <p:nvPr userDrawn="1"/>
        </p:nvSpPr>
        <p:spPr>
          <a:xfrm>
            <a:off x="6516612" y="4917798"/>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发表论文时间：</a:t>
            </a:r>
          </a:p>
        </p:txBody>
      </p:sp>
      <p:sp>
        <p:nvSpPr>
          <p:cNvPr id="36" name="文本框 35">
            <a:extLst>
              <a:ext uri="{FF2B5EF4-FFF2-40B4-BE49-F238E27FC236}">
                <a16:creationId xmlns:a16="http://schemas.microsoft.com/office/drawing/2014/main" id="{D5F802D4-39BD-E60A-1A93-94202586CE4B}"/>
              </a:ext>
            </a:extLst>
          </p:cNvPr>
          <p:cNvSpPr txBox="1"/>
          <p:nvPr userDrawn="1"/>
        </p:nvSpPr>
        <p:spPr>
          <a:xfrm>
            <a:off x="6533708" y="5401475"/>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是否为第一作者：</a:t>
            </a:r>
          </a:p>
        </p:txBody>
      </p:sp>
      <p:sp>
        <p:nvSpPr>
          <p:cNvPr id="37" name="文本框 36">
            <a:extLst>
              <a:ext uri="{FF2B5EF4-FFF2-40B4-BE49-F238E27FC236}">
                <a16:creationId xmlns:a16="http://schemas.microsoft.com/office/drawing/2014/main" id="{7A41D729-C6A0-EC81-14DE-10EB12D5D1BD}"/>
              </a:ext>
            </a:extLst>
          </p:cNvPr>
          <p:cNvSpPr txBox="1"/>
          <p:nvPr userDrawn="1"/>
        </p:nvSpPr>
        <p:spPr>
          <a:xfrm>
            <a:off x="234238" y="122100"/>
            <a:ext cx="7056940" cy="369332"/>
          </a:xfrm>
          <a:prstGeom prst="rect">
            <a:avLst/>
          </a:prstGeom>
          <a:noFill/>
        </p:spPr>
        <p:txBody>
          <a:bodyPr wrap="square" rtlCol="0">
            <a:spAutoFit/>
          </a:bodyPr>
          <a:lstStyle/>
          <a:p>
            <a:pPr algn="l"/>
            <a:r>
              <a:rPr lang="zh-CN" altLang="en-US" sz="1800" dirty="0">
                <a:latin typeface="微软雅黑" panose="020B0503020204020204" pitchFamily="34" charset="-122"/>
                <a:ea typeface="微软雅黑" panose="020B0503020204020204" pitchFamily="34" charset="-122"/>
              </a:rPr>
              <a:t>学院评审小组认定的各类大学生专业科研或创新创业赛事：</a:t>
            </a:r>
          </a:p>
        </p:txBody>
      </p:sp>
      <p:sp>
        <p:nvSpPr>
          <p:cNvPr id="41" name="文本框 40">
            <a:extLst>
              <a:ext uri="{FF2B5EF4-FFF2-40B4-BE49-F238E27FC236}">
                <a16:creationId xmlns:a16="http://schemas.microsoft.com/office/drawing/2014/main" id="{BA5EF93C-8147-D46E-B345-9D5A6CEE9178}"/>
              </a:ext>
            </a:extLst>
          </p:cNvPr>
          <p:cNvSpPr txBox="1"/>
          <p:nvPr userDrawn="1"/>
        </p:nvSpPr>
        <p:spPr>
          <a:xfrm>
            <a:off x="6467823" y="136525"/>
            <a:ext cx="6094428" cy="3416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dirty="0">
                <a:latin typeface="微软雅黑" panose="020B0503020204020204" pitchFamily="34" charset="-122"/>
                <a:ea typeface="微软雅黑" panose="020B0503020204020204" pitchFamily="34" charset="-122"/>
              </a:rPr>
              <a:t>发表论文情况：</a:t>
            </a:r>
          </a:p>
        </p:txBody>
      </p:sp>
    </p:spTree>
    <p:extLst>
      <p:ext uri="{BB962C8B-B14F-4D97-AF65-F5344CB8AC3E}">
        <p14:creationId xmlns:p14="http://schemas.microsoft.com/office/powerpoint/2010/main" val="2308764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主创业&amp;科研创新项目">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68518E75-B21C-4F1F-8F2E-46003D96E6B9}"/>
              </a:ext>
            </a:extLst>
          </p:cNvPr>
          <p:cNvSpPr>
            <a:spLocks noGrp="1"/>
          </p:cNvSpPr>
          <p:nvPr>
            <p:ph type="pic" sz="quarter" idx="13"/>
          </p:nvPr>
        </p:nvSpPr>
        <p:spPr>
          <a:xfrm>
            <a:off x="330102" y="560970"/>
            <a:ext cx="5241139" cy="3685880"/>
          </a:xfrm>
        </p:spPr>
        <p:txBody>
          <a:bodyPr/>
          <a:lstStyle/>
          <a:p>
            <a:endParaRPr lang="zh-CN" altLang="en-US" dirty="0"/>
          </a:p>
        </p:txBody>
      </p:sp>
      <p:sp>
        <p:nvSpPr>
          <p:cNvPr id="9" name="图片占位符 7">
            <a:extLst>
              <a:ext uri="{FF2B5EF4-FFF2-40B4-BE49-F238E27FC236}">
                <a16:creationId xmlns:a16="http://schemas.microsoft.com/office/drawing/2014/main" id="{5C5333DF-A913-4692-8053-D7F66E81962D}"/>
              </a:ext>
            </a:extLst>
          </p:cNvPr>
          <p:cNvSpPr>
            <a:spLocks noGrp="1"/>
          </p:cNvSpPr>
          <p:nvPr>
            <p:ph type="pic" sz="quarter" idx="14"/>
          </p:nvPr>
        </p:nvSpPr>
        <p:spPr>
          <a:xfrm>
            <a:off x="6620760" y="560970"/>
            <a:ext cx="5241138" cy="3685880"/>
          </a:xfrm>
        </p:spPr>
        <p:txBody>
          <a:bodyPr/>
          <a:lstStyle/>
          <a:p>
            <a:endParaRPr lang="zh-CN" altLang="en-US"/>
          </a:p>
        </p:txBody>
      </p:sp>
      <p:sp>
        <p:nvSpPr>
          <p:cNvPr id="23" name="文本占位符 16">
            <a:extLst>
              <a:ext uri="{FF2B5EF4-FFF2-40B4-BE49-F238E27FC236}">
                <a16:creationId xmlns:a16="http://schemas.microsoft.com/office/drawing/2014/main" id="{02754734-7432-4324-8066-3D2070CE0779}"/>
              </a:ext>
            </a:extLst>
          </p:cNvPr>
          <p:cNvSpPr>
            <a:spLocks noGrp="1"/>
          </p:cNvSpPr>
          <p:nvPr>
            <p:ph type="body" sz="quarter" idx="24"/>
          </p:nvPr>
        </p:nvSpPr>
        <p:spPr>
          <a:xfrm>
            <a:off x="7751158" y="4391165"/>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4" name="文本占位符 16">
            <a:extLst>
              <a:ext uri="{FF2B5EF4-FFF2-40B4-BE49-F238E27FC236}">
                <a16:creationId xmlns:a16="http://schemas.microsoft.com/office/drawing/2014/main" id="{AA21C406-A079-4117-9627-9859974AE6BA}"/>
              </a:ext>
            </a:extLst>
          </p:cNvPr>
          <p:cNvSpPr>
            <a:spLocks noGrp="1"/>
          </p:cNvSpPr>
          <p:nvPr>
            <p:ph type="body" sz="quarter" idx="25"/>
          </p:nvPr>
        </p:nvSpPr>
        <p:spPr>
          <a:xfrm>
            <a:off x="7751158" y="4822403"/>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5" name="文本占位符 16">
            <a:extLst>
              <a:ext uri="{FF2B5EF4-FFF2-40B4-BE49-F238E27FC236}">
                <a16:creationId xmlns:a16="http://schemas.microsoft.com/office/drawing/2014/main" id="{B2B12633-CEDE-4683-BED0-5FF134F9799C}"/>
              </a:ext>
            </a:extLst>
          </p:cNvPr>
          <p:cNvSpPr>
            <a:spLocks noGrp="1"/>
          </p:cNvSpPr>
          <p:nvPr>
            <p:ph type="body" sz="quarter" idx="26"/>
          </p:nvPr>
        </p:nvSpPr>
        <p:spPr>
          <a:xfrm>
            <a:off x="8455843" y="5631067"/>
            <a:ext cx="3245014"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a:t>科研创新</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26" name="文本占位符 16">
            <a:extLst>
              <a:ext uri="{FF2B5EF4-FFF2-40B4-BE49-F238E27FC236}">
                <a16:creationId xmlns:a16="http://schemas.microsoft.com/office/drawing/2014/main" id="{E454095C-92C3-B756-5473-E98C0ABE7812}"/>
              </a:ext>
            </a:extLst>
          </p:cNvPr>
          <p:cNvSpPr>
            <a:spLocks noGrp="1"/>
          </p:cNvSpPr>
          <p:nvPr>
            <p:ph type="body" sz="quarter" idx="38"/>
          </p:nvPr>
        </p:nvSpPr>
        <p:spPr>
          <a:xfrm>
            <a:off x="7751157" y="6022523"/>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8" name="文本占位符 16">
            <a:extLst>
              <a:ext uri="{FF2B5EF4-FFF2-40B4-BE49-F238E27FC236}">
                <a16:creationId xmlns:a16="http://schemas.microsoft.com/office/drawing/2014/main" id="{9BD28B9A-CB63-1F05-AAC0-5EA906401905}"/>
              </a:ext>
            </a:extLst>
          </p:cNvPr>
          <p:cNvSpPr>
            <a:spLocks noGrp="1"/>
          </p:cNvSpPr>
          <p:nvPr>
            <p:ph type="body" sz="quarter" idx="43"/>
          </p:nvPr>
        </p:nvSpPr>
        <p:spPr>
          <a:xfrm>
            <a:off x="1779554" y="4364992"/>
            <a:ext cx="3659794" cy="360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0" name="文本占位符 16">
            <a:extLst>
              <a:ext uri="{FF2B5EF4-FFF2-40B4-BE49-F238E27FC236}">
                <a16:creationId xmlns:a16="http://schemas.microsoft.com/office/drawing/2014/main" id="{E0500250-0FDC-1A35-E280-B77AEECCD2DD}"/>
              </a:ext>
            </a:extLst>
          </p:cNvPr>
          <p:cNvSpPr>
            <a:spLocks noGrp="1"/>
          </p:cNvSpPr>
          <p:nvPr>
            <p:ph type="body" sz="quarter" idx="44"/>
          </p:nvPr>
        </p:nvSpPr>
        <p:spPr>
          <a:xfrm>
            <a:off x="2138556" y="4853793"/>
            <a:ext cx="3300792" cy="359999"/>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2" name="文本占位符 16">
            <a:extLst>
              <a:ext uri="{FF2B5EF4-FFF2-40B4-BE49-F238E27FC236}">
                <a16:creationId xmlns:a16="http://schemas.microsoft.com/office/drawing/2014/main" id="{3B7E9456-7414-5106-8989-E390328E6546}"/>
              </a:ext>
            </a:extLst>
          </p:cNvPr>
          <p:cNvSpPr>
            <a:spLocks noGrp="1"/>
          </p:cNvSpPr>
          <p:nvPr>
            <p:ph type="body" sz="quarter" idx="46"/>
          </p:nvPr>
        </p:nvSpPr>
        <p:spPr>
          <a:xfrm>
            <a:off x="1489648" y="5331933"/>
            <a:ext cx="3949700" cy="365125"/>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6" name="文本占位符 16">
            <a:extLst>
              <a:ext uri="{FF2B5EF4-FFF2-40B4-BE49-F238E27FC236}">
                <a16:creationId xmlns:a16="http://schemas.microsoft.com/office/drawing/2014/main" id="{4A49DB55-F1AD-5642-6396-9B1DD936233D}"/>
              </a:ext>
            </a:extLst>
          </p:cNvPr>
          <p:cNvSpPr>
            <a:spLocks noGrp="1"/>
          </p:cNvSpPr>
          <p:nvPr>
            <p:ph type="body" sz="quarter" idx="50"/>
          </p:nvPr>
        </p:nvSpPr>
        <p:spPr>
          <a:xfrm>
            <a:off x="7751158" y="5226735"/>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 name="文本框 1">
            <a:extLst>
              <a:ext uri="{FF2B5EF4-FFF2-40B4-BE49-F238E27FC236}">
                <a16:creationId xmlns:a16="http://schemas.microsoft.com/office/drawing/2014/main" id="{00061A7B-B5E4-3F9A-434B-15AF2CFC8A2F}"/>
              </a:ext>
            </a:extLst>
          </p:cNvPr>
          <p:cNvSpPr txBox="1"/>
          <p:nvPr userDrawn="1"/>
        </p:nvSpPr>
        <p:spPr>
          <a:xfrm>
            <a:off x="359249" y="5360606"/>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5" name="文本框 4">
            <a:extLst>
              <a:ext uri="{FF2B5EF4-FFF2-40B4-BE49-F238E27FC236}">
                <a16:creationId xmlns:a16="http://schemas.microsoft.com/office/drawing/2014/main" id="{819EC94B-4D6F-8019-05F2-FBFC944AFE76}"/>
              </a:ext>
            </a:extLst>
          </p:cNvPr>
          <p:cNvSpPr txBox="1"/>
          <p:nvPr userDrawn="1"/>
        </p:nvSpPr>
        <p:spPr>
          <a:xfrm>
            <a:off x="6656302" y="5981184"/>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7" name="文本框 6">
            <a:extLst>
              <a:ext uri="{FF2B5EF4-FFF2-40B4-BE49-F238E27FC236}">
                <a16:creationId xmlns:a16="http://schemas.microsoft.com/office/drawing/2014/main" id="{F9DE003E-DEC4-3640-FECE-B4D0D4D21E21}"/>
              </a:ext>
            </a:extLst>
          </p:cNvPr>
          <p:cNvSpPr txBox="1"/>
          <p:nvPr userDrawn="1"/>
        </p:nvSpPr>
        <p:spPr>
          <a:xfrm>
            <a:off x="359249" y="486846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是否为第一负责人：</a:t>
            </a:r>
          </a:p>
        </p:txBody>
      </p:sp>
      <p:sp>
        <p:nvSpPr>
          <p:cNvPr id="13" name="文本框 12">
            <a:extLst>
              <a:ext uri="{FF2B5EF4-FFF2-40B4-BE49-F238E27FC236}">
                <a16:creationId xmlns:a16="http://schemas.microsoft.com/office/drawing/2014/main" id="{034E1D09-97F8-BE62-C896-D9C8B9CD6687}"/>
              </a:ext>
            </a:extLst>
          </p:cNvPr>
          <p:cNvSpPr txBox="1"/>
          <p:nvPr userDrawn="1"/>
        </p:nvSpPr>
        <p:spPr>
          <a:xfrm>
            <a:off x="359249" y="440015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项目注册时间：</a:t>
            </a:r>
          </a:p>
        </p:txBody>
      </p:sp>
      <p:sp>
        <p:nvSpPr>
          <p:cNvPr id="14" name="文本框 13">
            <a:extLst>
              <a:ext uri="{FF2B5EF4-FFF2-40B4-BE49-F238E27FC236}">
                <a16:creationId xmlns:a16="http://schemas.microsoft.com/office/drawing/2014/main" id="{89B609EE-307C-E193-8F59-167F8251BB41}"/>
              </a:ext>
            </a:extLst>
          </p:cNvPr>
          <p:cNvSpPr txBox="1"/>
          <p:nvPr userDrawn="1"/>
        </p:nvSpPr>
        <p:spPr>
          <a:xfrm>
            <a:off x="6620759" y="4417215"/>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项目等级：</a:t>
            </a:r>
          </a:p>
        </p:txBody>
      </p:sp>
      <p:sp>
        <p:nvSpPr>
          <p:cNvPr id="15" name="文本框 14">
            <a:extLst>
              <a:ext uri="{FF2B5EF4-FFF2-40B4-BE49-F238E27FC236}">
                <a16:creationId xmlns:a16="http://schemas.microsoft.com/office/drawing/2014/main" id="{23F2652E-A5C2-C38D-40F6-33870AF9966C}"/>
              </a:ext>
            </a:extLst>
          </p:cNvPr>
          <p:cNvSpPr txBox="1"/>
          <p:nvPr userDrawn="1"/>
        </p:nvSpPr>
        <p:spPr>
          <a:xfrm>
            <a:off x="6620758" y="4796971"/>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立项时间：</a:t>
            </a:r>
          </a:p>
        </p:txBody>
      </p:sp>
      <p:sp>
        <p:nvSpPr>
          <p:cNvPr id="17" name="文本框 16">
            <a:extLst>
              <a:ext uri="{FF2B5EF4-FFF2-40B4-BE49-F238E27FC236}">
                <a16:creationId xmlns:a16="http://schemas.microsoft.com/office/drawing/2014/main" id="{62C18940-68DB-9D78-CE04-A6D1CA0AD72E}"/>
              </a:ext>
            </a:extLst>
          </p:cNvPr>
          <p:cNvSpPr txBox="1"/>
          <p:nvPr userDrawn="1"/>
        </p:nvSpPr>
        <p:spPr>
          <a:xfrm>
            <a:off x="6620757" y="5193155"/>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结项时间：</a:t>
            </a:r>
          </a:p>
        </p:txBody>
      </p:sp>
      <p:sp>
        <p:nvSpPr>
          <p:cNvPr id="18" name="文本框 17">
            <a:extLst>
              <a:ext uri="{FF2B5EF4-FFF2-40B4-BE49-F238E27FC236}">
                <a16:creationId xmlns:a16="http://schemas.microsoft.com/office/drawing/2014/main" id="{B032754F-0A68-9ACC-4351-3E7F776DE281}"/>
              </a:ext>
            </a:extLst>
          </p:cNvPr>
          <p:cNvSpPr txBox="1"/>
          <p:nvPr userDrawn="1"/>
        </p:nvSpPr>
        <p:spPr>
          <a:xfrm>
            <a:off x="6620757" y="5624279"/>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是否为第一负责人：</a:t>
            </a:r>
          </a:p>
        </p:txBody>
      </p:sp>
      <p:sp>
        <p:nvSpPr>
          <p:cNvPr id="27" name="文本框 26">
            <a:extLst>
              <a:ext uri="{FF2B5EF4-FFF2-40B4-BE49-F238E27FC236}">
                <a16:creationId xmlns:a16="http://schemas.microsoft.com/office/drawing/2014/main" id="{DB8B26F5-63EF-33E2-6C44-6497DD870134}"/>
              </a:ext>
            </a:extLst>
          </p:cNvPr>
          <p:cNvSpPr txBox="1"/>
          <p:nvPr userDrawn="1"/>
        </p:nvSpPr>
        <p:spPr>
          <a:xfrm>
            <a:off x="330102" y="170707"/>
            <a:ext cx="6094428" cy="3416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dirty="0">
                <a:latin typeface="微软雅黑" panose="020B0503020204020204" pitchFamily="34" charset="-122"/>
                <a:ea typeface="微软雅黑" panose="020B0503020204020204" pitchFamily="34" charset="-122"/>
              </a:rPr>
              <a:t>自主创业：</a:t>
            </a:r>
          </a:p>
        </p:txBody>
      </p:sp>
      <p:sp>
        <p:nvSpPr>
          <p:cNvPr id="37" name="文本框 36">
            <a:extLst>
              <a:ext uri="{FF2B5EF4-FFF2-40B4-BE49-F238E27FC236}">
                <a16:creationId xmlns:a16="http://schemas.microsoft.com/office/drawing/2014/main" id="{8FF3E8F0-3CFA-4674-7618-45D577B6A2C9}"/>
              </a:ext>
            </a:extLst>
          </p:cNvPr>
          <p:cNvSpPr txBox="1"/>
          <p:nvPr userDrawn="1"/>
        </p:nvSpPr>
        <p:spPr>
          <a:xfrm>
            <a:off x="6620757" y="165719"/>
            <a:ext cx="6094428" cy="3416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dirty="0">
                <a:latin typeface="微软雅黑" panose="020B0503020204020204" pitchFamily="34" charset="-122"/>
                <a:ea typeface="微软雅黑" panose="020B0503020204020204" pitchFamily="34" charset="-122"/>
              </a:rPr>
              <a:t>申报各类科研创新项目：</a:t>
            </a:r>
          </a:p>
        </p:txBody>
      </p:sp>
    </p:spTree>
    <p:extLst>
      <p:ext uri="{BB962C8B-B14F-4D97-AF65-F5344CB8AC3E}">
        <p14:creationId xmlns:p14="http://schemas.microsoft.com/office/powerpoint/2010/main" val="240254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参加学术创新活动">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68518E75-B21C-4F1F-8F2E-46003D96E6B9}"/>
              </a:ext>
            </a:extLst>
          </p:cNvPr>
          <p:cNvSpPr>
            <a:spLocks noGrp="1"/>
          </p:cNvSpPr>
          <p:nvPr>
            <p:ph type="pic" sz="quarter" idx="13"/>
          </p:nvPr>
        </p:nvSpPr>
        <p:spPr>
          <a:xfrm>
            <a:off x="6231281" y="1198680"/>
            <a:ext cx="5241139" cy="4136221"/>
          </a:xfrm>
        </p:spPr>
        <p:txBody>
          <a:bodyPr/>
          <a:lstStyle/>
          <a:p>
            <a:endParaRPr lang="zh-CN" altLang="en-US" dirty="0"/>
          </a:p>
        </p:txBody>
      </p:sp>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a:t>科研创新</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28" name="文本占位符 16">
            <a:extLst>
              <a:ext uri="{FF2B5EF4-FFF2-40B4-BE49-F238E27FC236}">
                <a16:creationId xmlns:a16="http://schemas.microsoft.com/office/drawing/2014/main" id="{9BD28B9A-CB63-1F05-AAC0-5EA906401905}"/>
              </a:ext>
            </a:extLst>
          </p:cNvPr>
          <p:cNvSpPr>
            <a:spLocks noGrp="1"/>
          </p:cNvSpPr>
          <p:nvPr>
            <p:ph type="body" sz="quarter" idx="43"/>
          </p:nvPr>
        </p:nvSpPr>
        <p:spPr>
          <a:xfrm>
            <a:off x="1769602" y="1701985"/>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0" name="文本占位符 16">
            <a:extLst>
              <a:ext uri="{FF2B5EF4-FFF2-40B4-BE49-F238E27FC236}">
                <a16:creationId xmlns:a16="http://schemas.microsoft.com/office/drawing/2014/main" id="{E0500250-0FDC-1A35-E280-B77AEECCD2DD}"/>
              </a:ext>
            </a:extLst>
          </p:cNvPr>
          <p:cNvSpPr>
            <a:spLocks noGrp="1"/>
          </p:cNvSpPr>
          <p:nvPr>
            <p:ph type="body" sz="quarter" idx="44"/>
          </p:nvPr>
        </p:nvSpPr>
        <p:spPr>
          <a:xfrm>
            <a:off x="1769602" y="2125353"/>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2" name="文本占位符 16">
            <a:extLst>
              <a:ext uri="{FF2B5EF4-FFF2-40B4-BE49-F238E27FC236}">
                <a16:creationId xmlns:a16="http://schemas.microsoft.com/office/drawing/2014/main" id="{3B7E9456-7414-5106-8989-E390328E6546}"/>
              </a:ext>
            </a:extLst>
          </p:cNvPr>
          <p:cNvSpPr>
            <a:spLocks noGrp="1"/>
          </p:cNvSpPr>
          <p:nvPr>
            <p:ph type="body" sz="quarter" idx="46"/>
          </p:nvPr>
        </p:nvSpPr>
        <p:spPr>
          <a:xfrm>
            <a:off x="1882722" y="3896164"/>
            <a:ext cx="3836579" cy="289957"/>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 name="文本占位符 16">
            <a:extLst>
              <a:ext uri="{FF2B5EF4-FFF2-40B4-BE49-F238E27FC236}">
                <a16:creationId xmlns:a16="http://schemas.microsoft.com/office/drawing/2014/main" id="{18673CC5-46E0-01E7-27E9-37C3CA2C9311}"/>
              </a:ext>
            </a:extLst>
          </p:cNvPr>
          <p:cNvSpPr>
            <a:spLocks noGrp="1"/>
          </p:cNvSpPr>
          <p:nvPr>
            <p:ph type="body" sz="quarter" idx="52"/>
          </p:nvPr>
        </p:nvSpPr>
        <p:spPr>
          <a:xfrm>
            <a:off x="1769601" y="2548721"/>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4" name="文本占位符 16">
            <a:extLst>
              <a:ext uri="{FF2B5EF4-FFF2-40B4-BE49-F238E27FC236}">
                <a16:creationId xmlns:a16="http://schemas.microsoft.com/office/drawing/2014/main" id="{6FF70765-5B04-49F0-AD17-C9A06464CC5B}"/>
              </a:ext>
            </a:extLst>
          </p:cNvPr>
          <p:cNvSpPr>
            <a:spLocks noGrp="1"/>
          </p:cNvSpPr>
          <p:nvPr>
            <p:ph type="body" sz="quarter" idx="54"/>
          </p:nvPr>
        </p:nvSpPr>
        <p:spPr>
          <a:xfrm>
            <a:off x="1769601" y="2942790"/>
            <a:ext cx="3949700" cy="768491"/>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17" name="文本占位符 16">
            <a:extLst>
              <a:ext uri="{FF2B5EF4-FFF2-40B4-BE49-F238E27FC236}">
                <a16:creationId xmlns:a16="http://schemas.microsoft.com/office/drawing/2014/main" id="{685940AF-74EA-CB06-B8BC-0C86F4698AE2}"/>
              </a:ext>
            </a:extLst>
          </p:cNvPr>
          <p:cNvSpPr>
            <a:spLocks noGrp="1"/>
          </p:cNvSpPr>
          <p:nvPr>
            <p:ph type="body" sz="quarter" idx="56"/>
          </p:nvPr>
        </p:nvSpPr>
        <p:spPr>
          <a:xfrm>
            <a:off x="1769601" y="4300497"/>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47" name="文本占位符 16">
            <a:extLst>
              <a:ext uri="{FF2B5EF4-FFF2-40B4-BE49-F238E27FC236}">
                <a16:creationId xmlns:a16="http://schemas.microsoft.com/office/drawing/2014/main" id="{5E3E8C3D-0862-33E1-2259-8F2A229A827F}"/>
              </a:ext>
            </a:extLst>
          </p:cNvPr>
          <p:cNvSpPr>
            <a:spLocks noGrp="1"/>
          </p:cNvSpPr>
          <p:nvPr>
            <p:ph type="body" sz="quarter" idx="71"/>
          </p:nvPr>
        </p:nvSpPr>
        <p:spPr>
          <a:xfrm>
            <a:off x="1769601" y="4682743"/>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6" name="文本框 5">
            <a:extLst>
              <a:ext uri="{FF2B5EF4-FFF2-40B4-BE49-F238E27FC236}">
                <a16:creationId xmlns:a16="http://schemas.microsoft.com/office/drawing/2014/main" id="{0669D20A-4570-8B19-62CA-A1E880876150}"/>
              </a:ext>
            </a:extLst>
          </p:cNvPr>
          <p:cNvSpPr txBox="1"/>
          <p:nvPr userDrawn="1"/>
        </p:nvSpPr>
        <p:spPr>
          <a:xfrm>
            <a:off x="637300" y="4703311"/>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9" name="文本框 8">
            <a:extLst>
              <a:ext uri="{FF2B5EF4-FFF2-40B4-BE49-F238E27FC236}">
                <a16:creationId xmlns:a16="http://schemas.microsoft.com/office/drawing/2014/main" id="{888079D0-F972-C426-F4C1-3B739C1B9050}"/>
              </a:ext>
            </a:extLst>
          </p:cNvPr>
          <p:cNvSpPr txBox="1"/>
          <p:nvPr userDrawn="1"/>
        </p:nvSpPr>
        <p:spPr>
          <a:xfrm>
            <a:off x="534186" y="593790"/>
            <a:ext cx="6856428" cy="3693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2000" dirty="0">
                <a:latin typeface="微软雅黑" panose="020B0503020204020204" pitchFamily="34" charset="-122"/>
                <a:ea typeface="微软雅黑" panose="020B0503020204020204" pitchFamily="34" charset="-122"/>
              </a:rPr>
              <a:t>参加学院组织的参观实验室、学术讲座等学术创新活动：</a:t>
            </a:r>
          </a:p>
        </p:txBody>
      </p:sp>
      <p:sp>
        <p:nvSpPr>
          <p:cNvPr id="18" name="文本框 17">
            <a:extLst>
              <a:ext uri="{FF2B5EF4-FFF2-40B4-BE49-F238E27FC236}">
                <a16:creationId xmlns:a16="http://schemas.microsoft.com/office/drawing/2014/main" id="{0B5FA416-4EED-5F2F-38ED-A5A4E31B1ED8}"/>
              </a:ext>
            </a:extLst>
          </p:cNvPr>
          <p:cNvSpPr txBox="1"/>
          <p:nvPr userDrawn="1"/>
        </p:nvSpPr>
        <p:spPr>
          <a:xfrm>
            <a:off x="639203" y="1713497"/>
            <a:ext cx="1514573"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活动主题：</a:t>
            </a:r>
          </a:p>
        </p:txBody>
      </p:sp>
      <p:sp>
        <p:nvSpPr>
          <p:cNvPr id="19" name="文本框 18">
            <a:extLst>
              <a:ext uri="{FF2B5EF4-FFF2-40B4-BE49-F238E27FC236}">
                <a16:creationId xmlns:a16="http://schemas.microsoft.com/office/drawing/2014/main" id="{C9CFB378-1061-A492-A5C2-3E5B16213073}"/>
              </a:ext>
            </a:extLst>
          </p:cNvPr>
          <p:cNvSpPr txBox="1"/>
          <p:nvPr userDrawn="1"/>
        </p:nvSpPr>
        <p:spPr>
          <a:xfrm>
            <a:off x="639202" y="2138935"/>
            <a:ext cx="1514573"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活动时间：</a:t>
            </a:r>
          </a:p>
        </p:txBody>
      </p:sp>
      <p:sp>
        <p:nvSpPr>
          <p:cNvPr id="20" name="文本框 19">
            <a:extLst>
              <a:ext uri="{FF2B5EF4-FFF2-40B4-BE49-F238E27FC236}">
                <a16:creationId xmlns:a16="http://schemas.microsoft.com/office/drawing/2014/main" id="{32167E87-AA53-74CD-0510-19B0A56F2814}"/>
              </a:ext>
            </a:extLst>
          </p:cNvPr>
          <p:cNvSpPr txBox="1"/>
          <p:nvPr userDrawn="1"/>
        </p:nvSpPr>
        <p:spPr>
          <a:xfrm>
            <a:off x="637297" y="2571280"/>
            <a:ext cx="1514573"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活动地点：</a:t>
            </a:r>
          </a:p>
        </p:txBody>
      </p:sp>
      <p:sp>
        <p:nvSpPr>
          <p:cNvPr id="21" name="文本框 20">
            <a:extLst>
              <a:ext uri="{FF2B5EF4-FFF2-40B4-BE49-F238E27FC236}">
                <a16:creationId xmlns:a16="http://schemas.microsoft.com/office/drawing/2014/main" id="{92CD202B-02F9-453F-EA89-7E4C30AC4E8E}"/>
              </a:ext>
            </a:extLst>
          </p:cNvPr>
          <p:cNvSpPr txBox="1"/>
          <p:nvPr userDrawn="1"/>
        </p:nvSpPr>
        <p:spPr>
          <a:xfrm>
            <a:off x="637298" y="2970462"/>
            <a:ext cx="1514573"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简要说明：</a:t>
            </a:r>
          </a:p>
        </p:txBody>
      </p:sp>
      <p:sp>
        <p:nvSpPr>
          <p:cNvPr id="22" name="文本框 21">
            <a:extLst>
              <a:ext uri="{FF2B5EF4-FFF2-40B4-BE49-F238E27FC236}">
                <a16:creationId xmlns:a16="http://schemas.microsoft.com/office/drawing/2014/main" id="{C518001C-E5D5-A5A5-ADF3-0F973267ADC4}"/>
              </a:ext>
            </a:extLst>
          </p:cNvPr>
          <p:cNvSpPr txBox="1"/>
          <p:nvPr userDrawn="1"/>
        </p:nvSpPr>
        <p:spPr>
          <a:xfrm>
            <a:off x="637299" y="3895981"/>
            <a:ext cx="1514573"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见证人签名：</a:t>
            </a:r>
          </a:p>
        </p:txBody>
      </p:sp>
      <p:sp>
        <p:nvSpPr>
          <p:cNvPr id="23" name="文本框 22">
            <a:extLst>
              <a:ext uri="{FF2B5EF4-FFF2-40B4-BE49-F238E27FC236}">
                <a16:creationId xmlns:a16="http://schemas.microsoft.com/office/drawing/2014/main" id="{5B56E1EC-D6CA-099F-E515-62A05352510A}"/>
              </a:ext>
            </a:extLst>
          </p:cNvPr>
          <p:cNvSpPr txBox="1"/>
          <p:nvPr userDrawn="1"/>
        </p:nvSpPr>
        <p:spPr>
          <a:xfrm>
            <a:off x="637300" y="4319381"/>
            <a:ext cx="1514573"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本人签名：</a:t>
            </a:r>
          </a:p>
        </p:txBody>
      </p:sp>
    </p:spTree>
    <p:extLst>
      <p:ext uri="{BB962C8B-B14F-4D97-AF65-F5344CB8AC3E}">
        <p14:creationId xmlns:p14="http://schemas.microsoft.com/office/powerpoint/2010/main" val="930819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学习竞赛">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68518E75-B21C-4F1F-8F2E-46003D96E6B9}"/>
              </a:ext>
            </a:extLst>
          </p:cNvPr>
          <p:cNvSpPr>
            <a:spLocks noGrp="1"/>
          </p:cNvSpPr>
          <p:nvPr>
            <p:ph type="pic" sz="quarter" idx="13"/>
          </p:nvPr>
        </p:nvSpPr>
        <p:spPr>
          <a:xfrm>
            <a:off x="6009330" y="1047116"/>
            <a:ext cx="5734715" cy="4763768"/>
          </a:xfrm>
        </p:spPr>
        <p:txBody>
          <a:bodyPr/>
          <a:lstStyle/>
          <a:p>
            <a:endParaRPr lang="zh-CN" altLang="en-US" dirty="0"/>
          </a:p>
        </p:txBody>
      </p:sp>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dirty="0"/>
              <a:t>学习竞赛</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50" name="文本占位符 16">
            <a:extLst>
              <a:ext uri="{FF2B5EF4-FFF2-40B4-BE49-F238E27FC236}">
                <a16:creationId xmlns:a16="http://schemas.microsoft.com/office/drawing/2014/main" id="{2CD19BE7-B7F5-17E3-1C4D-13634DC85165}"/>
              </a:ext>
            </a:extLst>
          </p:cNvPr>
          <p:cNvSpPr>
            <a:spLocks noGrp="1"/>
          </p:cNvSpPr>
          <p:nvPr>
            <p:ph type="body" sz="quarter" idx="18"/>
          </p:nvPr>
        </p:nvSpPr>
        <p:spPr>
          <a:xfrm>
            <a:off x="1601400" y="2278658"/>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1" name="文本占位符 16">
            <a:extLst>
              <a:ext uri="{FF2B5EF4-FFF2-40B4-BE49-F238E27FC236}">
                <a16:creationId xmlns:a16="http://schemas.microsoft.com/office/drawing/2014/main" id="{779FECEB-5AEF-CDD4-C0CA-491DD6533BE2}"/>
              </a:ext>
            </a:extLst>
          </p:cNvPr>
          <p:cNvSpPr>
            <a:spLocks noGrp="1"/>
          </p:cNvSpPr>
          <p:nvPr>
            <p:ph type="body" sz="quarter" idx="19"/>
          </p:nvPr>
        </p:nvSpPr>
        <p:spPr>
          <a:xfrm>
            <a:off x="1601400" y="2727006"/>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2" name="文本占位符 16">
            <a:extLst>
              <a:ext uri="{FF2B5EF4-FFF2-40B4-BE49-F238E27FC236}">
                <a16:creationId xmlns:a16="http://schemas.microsoft.com/office/drawing/2014/main" id="{6B17853C-A2CE-97F7-52DA-FCE89FDEFEB4}"/>
              </a:ext>
            </a:extLst>
          </p:cNvPr>
          <p:cNvSpPr>
            <a:spLocks noGrp="1"/>
          </p:cNvSpPr>
          <p:nvPr>
            <p:ph type="body" sz="quarter" idx="20"/>
          </p:nvPr>
        </p:nvSpPr>
        <p:spPr>
          <a:xfrm>
            <a:off x="2209800" y="3669752"/>
            <a:ext cx="32639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4" name="文本占位符 16">
            <a:extLst>
              <a:ext uri="{FF2B5EF4-FFF2-40B4-BE49-F238E27FC236}">
                <a16:creationId xmlns:a16="http://schemas.microsoft.com/office/drawing/2014/main" id="{AD9B8A20-52FD-172D-6A2C-3A6D8D4CB038}"/>
              </a:ext>
            </a:extLst>
          </p:cNvPr>
          <p:cNvSpPr>
            <a:spLocks noGrp="1"/>
          </p:cNvSpPr>
          <p:nvPr>
            <p:ph type="body" sz="quarter" idx="30"/>
          </p:nvPr>
        </p:nvSpPr>
        <p:spPr>
          <a:xfrm>
            <a:off x="1601400" y="4144959"/>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5" name="文本占位符 16">
            <a:extLst>
              <a:ext uri="{FF2B5EF4-FFF2-40B4-BE49-F238E27FC236}">
                <a16:creationId xmlns:a16="http://schemas.microsoft.com/office/drawing/2014/main" id="{C3402A13-FEDD-E185-F742-A6F5FF5A64EE}"/>
              </a:ext>
            </a:extLst>
          </p:cNvPr>
          <p:cNvSpPr>
            <a:spLocks noGrp="1"/>
          </p:cNvSpPr>
          <p:nvPr>
            <p:ph type="body" sz="quarter" idx="34"/>
          </p:nvPr>
        </p:nvSpPr>
        <p:spPr>
          <a:xfrm>
            <a:off x="1601400" y="3194546"/>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 name="文本框 1">
            <a:extLst>
              <a:ext uri="{FF2B5EF4-FFF2-40B4-BE49-F238E27FC236}">
                <a16:creationId xmlns:a16="http://schemas.microsoft.com/office/drawing/2014/main" id="{B206EC56-8CB0-893F-F7D6-81697BA2CD1D}"/>
              </a:ext>
            </a:extLst>
          </p:cNvPr>
          <p:cNvSpPr txBox="1"/>
          <p:nvPr userDrawn="1"/>
        </p:nvSpPr>
        <p:spPr>
          <a:xfrm>
            <a:off x="481302" y="4163843"/>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3" name="文本框 2">
            <a:extLst>
              <a:ext uri="{FF2B5EF4-FFF2-40B4-BE49-F238E27FC236}">
                <a16:creationId xmlns:a16="http://schemas.microsoft.com/office/drawing/2014/main" id="{BBC1C7DE-6FF1-71EB-F86B-06680B5BFFFD}"/>
              </a:ext>
            </a:extLst>
          </p:cNvPr>
          <p:cNvSpPr txBox="1"/>
          <p:nvPr userDrawn="1"/>
        </p:nvSpPr>
        <p:spPr>
          <a:xfrm>
            <a:off x="470349" y="498833"/>
            <a:ext cx="2551151" cy="535531"/>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3200" dirty="0">
                <a:latin typeface="微软雅黑" panose="020B0503020204020204" pitchFamily="34" charset="-122"/>
                <a:ea typeface="微软雅黑" panose="020B0503020204020204" pitchFamily="34" charset="-122"/>
              </a:rPr>
              <a:t>学习竞赛：</a:t>
            </a:r>
          </a:p>
        </p:txBody>
      </p:sp>
      <p:sp>
        <p:nvSpPr>
          <p:cNvPr id="5" name="文本框 4">
            <a:extLst>
              <a:ext uri="{FF2B5EF4-FFF2-40B4-BE49-F238E27FC236}">
                <a16:creationId xmlns:a16="http://schemas.microsoft.com/office/drawing/2014/main" id="{3E942570-C43E-0BE2-3D10-7E85757D4791}"/>
              </a:ext>
            </a:extLst>
          </p:cNvPr>
          <p:cNvSpPr txBox="1"/>
          <p:nvPr userDrawn="1"/>
        </p:nvSpPr>
        <p:spPr>
          <a:xfrm>
            <a:off x="481302" y="2297542"/>
            <a:ext cx="1222474"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竞赛类别：</a:t>
            </a:r>
          </a:p>
        </p:txBody>
      </p:sp>
      <p:sp>
        <p:nvSpPr>
          <p:cNvPr id="7" name="文本框 6">
            <a:extLst>
              <a:ext uri="{FF2B5EF4-FFF2-40B4-BE49-F238E27FC236}">
                <a16:creationId xmlns:a16="http://schemas.microsoft.com/office/drawing/2014/main" id="{79798230-E082-00D6-07E6-506803D34544}"/>
              </a:ext>
            </a:extLst>
          </p:cNvPr>
          <p:cNvSpPr txBox="1"/>
          <p:nvPr userDrawn="1"/>
        </p:nvSpPr>
        <p:spPr>
          <a:xfrm>
            <a:off x="481302" y="2756122"/>
            <a:ext cx="1299308"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获奖等级：</a:t>
            </a:r>
          </a:p>
        </p:txBody>
      </p:sp>
      <p:sp>
        <p:nvSpPr>
          <p:cNvPr id="10" name="文本框 9">
            <a:extLst>
              <a:ext uri="{FF2B5EF4-FFF2-40B4-BE49-F238E27FC236}">
                <a16:creationId xmlns:a16="http://schemas.microsoft.com/office/drawing/2014/main" id="{E4BD088C-D902-EC17-ED93-E6A19B86DB6A}"/>
              </a:ext>
            </a:extLst>
          </p:cNvPr>
          <p:cNvSpPr txBox="1"/>
          <p:nvPr userDrawn="1"/>
        </p:nvSpPr>
        <p:spPr>
          <a:xfrm>
            <a:off x="470349" y="3213430"/>
            <a:ext cx="1009659" cy="286232"/>
          </a:xfrm>
          <a:prstGeom prst="rect">
            <a:avLst/>
          </a:prstGeom>
          <a:noFill/>
        </p:spPr>
        <p:txBody>
          <a:bodyPr wrap="square">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获奖时间：</a:t>
            </a:r>
          </a:p>
        </p:txBody>
      </p:sp>
      <p:sp>
        <p:nvSpPr>
          <p:cNvPr id="15" name="文本框 14">
            <a:extLst>
              <a:ext uri="{FF2B5EF4-FFF2-40B4-BE49-F238E27FC236}">
                <a16:creationId xmlns:a16="http://schemas.microsoft.com/office/drawing/2014/main" id="{2618849F-299C-245C-A65B-B794242457DD}"/>
              </a:ext>
            </a:extLst>
          </p:cNvPr>
          <p:cNvSpPr txBox="1"/>
          <p:nvPr userDrawn="1"/>
        </p:nvSpPr>
        <p:spPr>
          <a:xfrm>
            <a:off x="470349" y="3677864"/>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是否为第一负责人：</a:t>
            </a:r>
          </a:p>
        </p:txBody>
      </p:sp>
    </p:spTree>
    <p:extLst>
      <p:ext uri="{BB962C8B-B14F-4D97-AF65-F5344CB8AC3E}">
        <p14:creationId xmlns:p14="http://schemas.microsoft.com/office/powerpoint/2010/main" val="3935263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社会实践">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68518E75-B21C-4F1F-8F2E-46003D96E6B9}"/>
              </a:ext>
            </a:extLst>
          </p:cNvPr>
          <p:cNvSpPr>
            <a:spLocks noGrp="1"/>
          </p:cNvSpPr>
          <p:nvPr>
            <p:ph type="pic" sz="quarter" idx="13"/>
          </p:nvPr>
        </p:nvSpPr>
        <p:spPr>
          <a:xfrm>
            <a:off x="304260" y="402259"/>
            <a:ext cx="5241139" cy="3415598"/>
          </a:xfrm>
        </p:spPr>
        <p:txBody>
          <a:bodyPr/>
          <a:lstStyle/>
          <a:p>
            <a:endParaRPr lang="zh-CN" altLang="en-US" dirty="0"/>
          </a:p>
        </p:txBody>
      </p:sp>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dirty="0"/>
              <a:t>社会公益</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22" name="文本占位符 16">
            <a:extLst>
              <a:ext uri="{FF2B5EF4-FFF2-40B4-BE49-F238E27FC236}">
                <a16:creationId xmlns:a16="http://schemas.microsoft.com/office/drawing/2014/main" id="{10F3893E-BF62-3FA1-5774-10FD33AB46BE}"/>
              </a:ext>
            </a:extLst>
          </p:cNvPr>
          <p:cNvSpPr>
            <a:spLocks noGrp="1"/>
          </p:cNvSpPr>
          <p:nvPr>
            <p:ph type="body" sz="quarter" idx="54"/>
          </p:nvPr>
        </p:nvSpPr>
        <p:spPr>
          <a:xfrm>
            <a:off x="1986368" y="3907890"/>
            <a:ext cx="3421294"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3" name="文本占位符 16">
            <a:extLst>
              <a:ext uri="{FF2B5EF4-FFF2-40B4-BE49-F238E27FC236}">
                <a16:creationId xmlns:a16="http://schemas.microsoft.com/office/drawing/2014/main" id="{0413D133-DDF7-7963-3965-407611130FDD}"/>
              </a:ext>
            </a:extLst>
          </p:cNvPr>
          <p:cNvSpPr>
            <a:spLocks noGrp="1"/>
          </p:cNvSpPr>
          <p:nvPr>
            <p:ph type="body" sz="quarter" idx="55"/>
          </p:nvPr>
        </p:nvSpPr>
        <p:spPr>
          <a:xfrm>
            <a:off x="1447662" y="4327038"/>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4" name="文本占位符 16">
            <a:extLst>
              <a:ext uri="{FF2B5EF4-FFF2-40B4-BE49-F238E27FC236}">
                <a16:creationId xmlns:a16="http://schemas.microsoft.com/office/drawing/2014/main" id="{E0F7428A-2A76-D2E5-F737-F832F8C1A25B}"/>
              </a:ext>
            </a:extLst>
          </p:cNvPr>
          <p:cNvSpPr>
            <a:spLocks noGrp="1"/>
          </p:cNvSpPr>
          <p:nvPr>
            <p:ph type="body" sz="quarter" idx="56"/>
          </p:nvPr>
        </p:nvSpPr>
        <p:spPr>
          <a:xfrm>
            <a:off x="2122490" y="5572914"/>
            <a:ext cx="32639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6" name="文本占位符 16">
            <a:extLst>
              <a:ext uri="{FF2B5EF4-FFF2-40B4-BE49-F238E27FC236}">
                <a16:creationId xmlns:a16="http://schemas.microsoft.com/office/drawing/2014/main" id="{CC132FB1-B9A2-5070-44D0-6BFE241927AD}"/>
              </a:ext>
            </a:extLst>
          </p:cNvPr>
          <p:cNvSpPr>
            <a:spLocks noGrp="1"/>
          </p:cNvSpPr>
          <p:nvPr>
            <p:ph type="body" sz="quarter" idx="58"/>
          </p:nvPr>
        </p:nvSpPr>
        <p:spPr>
          <a:xfrm>
            <a:off x="1426390" y="6039362"/>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7" name="文本占位符 16">
            <a:extLst>
              <a:ext uri="{FF2B5EF4-FFF2-40B4-BE49-F238E27FC236}">
                <a16:creationId xmlns:a16="http://schemas.microsoft.com/office/drawing/2014/main" id="{10B1478C-9A96-136E-86B5-FED6E00D7C0C}"/>
              </a:ext>
            </a:extLst>
          </p:cNvPr>
          <p:cNvSpPr>
            <a:spLocks noGrp="1"/>
          </p:cNvSpPr>
          <p:nvPr>
            <p:ph type="body" sz="quarter" idx="59"/>
          </p:nvPr>
        </p:nvSpPr>
        <p:spPr>
          <a:xfrm>
            <a:off x="1426390" y="4746622"/>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1" name="文本占位符 16">
            <a:extLst>
              <a:ext uri="{FF2B5EF4-FFF2-40B4-BE49-F238E27FC236}">
                <a16:creationId xmlns:a16="http://schemas.microsoft.com/office/drawing/2014/main" id="{203DAD62-3431-DF38-1316-102377AFED71}"/>
              </a:ext>
            </a:extLst>
          </p:cNvPr>
          <p:cNvSpPr>
            <a:spLocks noGrp="1"/>
          </p:cNvSpPr>
          <p:nvPr>
            <p:ph type="body" sz="quarter" idx="63"/>
          </p:nvPr>
        </p:nvSpPr>
        <p:spPr>
          <a:xfrm>
            <a:off x="1426390" y="5153687"/>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 name="文本框 1">
            <a:extLst>
              <a:ext uri="{FF2B5EF4-FFF2-40B4-BE49-F238E27FC236}">
                <a16:creationId xmlns:a16="http://schemas.microsoft.com/office/drawing/2014/main" id="{1759F544-0075-B1F5-B8C3-8D151778D2BA}"/>
              </a:ext>
            </a:extLst>
          </p:cNvPr>
          <p:cNvSpPr txBox="1"/>
          <p:nvPr userDrawn="1"/>
        </p:nvSpPr>
        <p:spPr>
          <a:xfrm>
            <a:off x="304260" y="597405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4" name="文本框 3">
            <a:extLst>
              <a:ext uri="{FF2B5EF4-FFF2-40B4-BE49-F238E27FC236}">
                <a16:creationId xmlns:a16="http://schemas.microsoft.com/office/drawing/2014/main" id="{32E2D0A1-DA91-0363-E63D-E72F5817CDB8}"/>
              </a:ext>
            </a:extLst>
          </p:cNvPr>
          <p:cNvSpPr txBox="1"/>
          <p:nvPr userDrawn="1"/>
        </p:nvSpPr>
        <p:spPr>
          <a:xfrm>
            <a:off x="287841" y="5573091"/>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是否为第一负责人：</a:t>
            </a:r>
          </a:p>
        </p:txBody>
      </p:sp>
      <p:sp>
        <p:nvSpPr>
          <p:cNvPr id="5" name="文本框 4">
            <a:extLst>
              <a:ext uri="{FF2B5EF4-FFF2-40B4-BE49-F238E27FC236}">
                <a16:creationId xmlns:a16="http://schemas.microsoft.com/office/drawing/2014/main" id="{8561F199-AC19-32CC-B4D5-4661BBE44625}"/>
              </a:ext>
            </a:extLst>
          </p:cNvPr>
          <p:cNvSpPr txBox="1"/>
          <p:nvPr userDrawn="1"/>
        </p:nvSpPr>
        <p:spPr>
          <a:xfrm>
            <a:off x="291233" y="89877"/>
            <a:ext cx="1692865" cy="369332"/>
          </a:xfrm>
          <a:prstGeom prst="rect">
            <a:avLst/>
          </a:prstGeom>
          <a:noFill/>
        </p:spPr>
        <p:txBody>
          <a:bodyPr wrap="square" rtlCol="0">
            <a:spAutoFit/>
          </a:bodyPr>
          <a:lstStyle/>
          <a:p>
            <a:pPr algn="l"/>
            <a:r>
              <a:rPr lang="zh-CN" altLang="en-US" sz="1800" dirty="0">
                <a:latin typeface="微软雅黑" panose="020B0503020204020204" pitchFamily="34" charset="-122"/>
                <a:ea typeface="微软雅黑" panose="020B0503020204020204" pitchFamily="34" charset="-122"/>
              </a:rPr>
              <a:t>社会实践：</a:t>
            </a:r>
          </a:p>
        </p:txBody>
      </p:sp>
      <p:sp>
        <p:nvSpPr>
          <p:cNvPr id="10" name="文本框 9">
            <a:extLst>
              <a:ext uri="{FF2B5EF4-FFF2-40B4-BE49-F238E27FC236}">
                <a16:creationId xmlns:a16="http://schemas.microsoft.com/office/drawing/2014/main" id="{A8477F63-5F46-5103-F935-6FF48B058256}"/>
              </a:ext>
            </a:extLst>
          </p:cNvPr>
          <p:cNvSpPr txBox="1"/>
          <p:nvPr userDrawn="1"/>
        </p:nvSpPr>
        <p:spPr>
          <a:xfrm>
            <a:off x="287845" y="390789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是否完成及获奖：</a:t>
            </a:r>
          </a:p>
        </p:txBody>
      </p:sp>
      <p:sp>
        <p:nvSpPr>
          <p:cNvPr id="13" name="文本框 12">
            <a:extLst>
              <a:ext uri="{FF2B5EF4-FFF2-40B4-BE49-F238E27FC236}">
                <a16:creationId xmlns:a16="http://schemas.microsoft.com/office/drawing/2014/main" id="{05285F4D-521E-5FDB-0CF4-B9A11496FE22}"/>
              </a:ext>
            </a:extLst>
          </p:cNvPr>
          <p:cNvSpPr txBox="1"/>
          <p:nvPr userDrawn="1"/>
        </p:nvSpPr>
        <p:spPr>
          <a:xfrm>
            <a:off x="287843" y="4312195"/>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获奖类别：</a:t>
            </a:r>
          </a:p>
        </p:txBody>
      </p:sp>
      <p:sp>
        <p:nvSpPr>
          <p:cNvPr id="14" name="文本框 13">
            <a:extLst>
              <a:ext uri="{FF2B5EF4-FFF2-40B4-BE49-F238E27FC236}">
                <a16:creationId xmlns:a16="http://schemas.microsoft.com/office/drawing/2014/main" id="{09149701-4ED1-77AA-55D1-A3BAC2F57401}"/>
              </a:ext>
            </a:extLst>
          </p:cNvPr>
          <p:cNvSpPr txBox="1"/>
          <p:nvPr userDrawn="1"/>
        </p:nvSpPr>
        <p:spPr>
          <a:xfrm>
            <a:off x="287843" y="471650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获奖等级：</a:t>
            </a:r>
          </a:p>
        </p:txBody>
      </p:sp>
      <p:sp>
        <p:nvSpPr>
          <p:cNvPr id="18" name="文本框 17">
            <a:extLst>
              <a:ext uri="{FF2B5EF4-FFF2-40B4-BE49-F238E27FC236}">
                <a16:creationId xmlns:a16="http://schemas.microsoft.com/office/drawing/2014/main" id="{79511633-40A6-EF8F-97B5-6CA94C6D47B9}"/>
              </a:ext>
            </a:extLst>
          </p:cNvPr>
          <p:cNvSpPr txBox="1"/>
          <p:nvPr userDrawn="1"/>
        </p:nvSpPr>
        <p:spPr>
          <a:xfrm>
            <a:off x="287841" y="5151226"/>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获奖时间：</a:t>
            </a:r>
          </a:p>
        </p:txBody>
      </p:sp>
      <p:sp>
        <p:nvSpPr>
          <p:cNvPr id="19" name="图片占位符 7">
            <a:extLst>
              <a:ext uri="{FF2B5EF4-FFF2-40B4-BE49-F238E27FC236}">
                <a16:creationId xmlns:a16="http://schemas.microsoft.com/office/drawing/2014/main" id="{7200EA53-ADE3-DFA4-325C-C23B4978E16B}"/>
              </a:ext>
            </a:extLst>
          </p:cNvPr>
          <p:cNvSpPr>
            <a:spLocks noGrp="1"/>
          </p:cNvSpPr>
          <p:nvPr>
            <p:ph type="pic" sz="quarter" idx="64"/>
          </p:nvPr>
        </p:nvSpPr>
        <p:spPr>
          <a:xfrm>
            <a:off x="6395546" y="402259"/>
            <a:ext cx="5241139" cy="3415598"/>
          </a:xfrm>
        </p:spPr>
        <p:txBody>
          <a:bodyPr/>
          <a:lstStyle/>
          <a:p>
            <a:endParaRPr lang="zh-CN" altLang="en-US" dirty="0"/>
          </a:p>
        </p:txBody>
      </p:sp>
      <p:sp>
        <p:nvSpPr>
          <p:cNvPr id="28" name="文本占位符 16">
            <a:extLst>
              <a:ext uri="{FF2B5EF4-FFF2-40B4-BE49-F238E27FC236}">
                <a16:creationId xmlns:a16="http://schemas.microsoft.com/office/drawing/2014/main" id="{A92CC31B-82AF-C253-6EC2-F49552FD07E9}"/>
              </a:ext>
            </a:extLst>
          </p:cNvPr>
          <p:cNvSpPr>
            <a:spLocks noGrp="1"/>
          </p:cNvSpPr>
          <p:nvPr>
            <p:ph type="body" sz="quarter" idx="65"/>
          </p:nvPr>
        </p:nvSpPr>
        <p:spPr>
          <a:xfrm>
            <a:off x="8077654" y="3907890"/>
            <a:ext cx="3421294"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9" name="文本占位符 16">
            <a:extLst>
              <a:ext uri="{FF2B5EF4-FFF2-40B4-BE49-F238E27FC236}">
                <a16:creationId xmlns:a16="http://schemas.microsoft.com/office/drawing/2014/main" id="{DC9B1FB0-00DC-5212-9E7E-BE51725C6160}"/>
              </a:ext>
            </a:extLst>
          </p:cNvPr>
          <p:cNvSpPr>
            <a:spLocks noGrp="1"/>
          </p:cNvSpPr>
          <p:nvPr>
            <p:ph type="body" sz="quarter" idx="66"/>
          </p:nvPr>
        </p:nvSpPr>
        <p:spPr>
          <a:xfrm>
            <a:off x="7538948" y="4327038"/>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0" name="文本占位符 16">
            <a:extLst>
              <a:ext uri="{FF2B5EF4-FFF2-40B4-BE49-F238E27FC236}">
                <a16:creationId xmlns:a16="http://schemas.microsoft.com/office/drawing/2014/main" id="{D29489C2-9076-971C-3824-D789799DB9F5}"/>
              </a:ext>
            </a:extLst>
          </p:cNvPr>
          <p:cNvSpPr>
            <a:spLocks noGrp="1"/>
          </p:cNvSpPr>
          <p:nvPr>
            <p:ph type="body" sz="quarter" idx="67"/>
          </p:nvPr>
        </p:nvSpPr>
        <p:spPr>
          <a:xfrm>
            <a:off x="8213776" y="5572914"/>
            <a:ext cx="32639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1" name="文本占位符 16">
            <a:extLst>
              <a:ext uri="{FF2B5EF4-FFF2-40B4-BE49-F238E27FC236}">
                <a16:creationId xmlns:a16="http://schemas.microsoft.com/office/drawing/2014/main" id="{7FCF8288-3092-695E-F93A-7912906BC86A}"/>
              </a:ext>
            </a:extLst>
          </p:cNvPr>
          <p:cNvSpPr>
            <a:spLocks noGrp="1"/>
          </p:cNvSpPr>
          <p:nvPr>
            <p:ph type="body" sz="quarter" idx="68"/>
          </p:nvPr>
        </p:nvSpPr>
        <p:spPr>
          <a:xfrm>
            <a:off x="7517676" y="6039362"/>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2" name="文本占位符 16">
            <a:extLst>
              <a:ext uri="{FF2B5EF4-FFF2-40B4-BE49-F238E27FC236}">
                <a16:creationId xmlns:a16="http://schemas.microsoft.com/office/drawing/2014/main" id="{B26671E7-5F0D-CC1B-A79E-9C96439E0663}"/>
              </a:ext>
            </a:extLst>
          </p:cNvPr>
          <p:cNvSpPr>
            <a:spLocks noGrp="1"/>
          </p:cNvSpPr>
          <p:nvPr>
            <p:ph type="body" sz="quarter" idx="69"/>
          </p:nvPr>
        </p:nvSpPr>
        <p:spPr>
          <a:xfrm>
            <a:off x="7517676" y="4746622"/>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3" name="文本占位符 16">
            <a:extLst>
              <a:ext uri="{FF2B5EF4-FFF2-40B4-BE49-F238E27FC236}">
                <a16:creationId xmlns:a16="http://schemas.microsoft.com/office/drawing/2014/main" id="{A7762391-9170-C8DE-E0C8-DFE1FE093759}"/>
              </a:ext>
            </a:extLst>
          </p:cNvPr>
          <p:cNvSpPr>
            <a:spLocks noGrp="1"/>
          </p:cNvSpPr>
          <p:nvPr>
            <p:ph type="body" sz="quarter" idx="70"/>
          </p:nvPr>
        </p:nvSpPr>
        <p:spPr>
          <a:xfrm>
            <a:off x="7517676" y="5153687"/>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34" name="文本框 33">
            <a:extLst>
              <a:ext uri="{FF2B5EF4-FFF2-40B4-BE49-F238E27FC236}">
                <a16:creationId xmlns:a16="http://schemas.microsoft.com/office/drawing/2014/main" id="{83366A78-8FF5-8CAE-3EC5-6742EF1CCB21}"/>
              </a:ext>
            </a:extLst>
          </p:cNvPr>
          <p:cNvSpPr txBox="1"/>
          <p:nvPr userDrawn="1"/>
        </p:nvSpPr>
        <p:spPr>
          <a:xfrm>
            <a:off x="6395546" y="597405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35" name="文本框 34">
            <a:extLst>
              <a:ext uri="{FF2B5EF4-FFF2-40B4-BE49-F238E27FC236}">
                <a16:creationId xmlns:a16="http://schemas.microsoft.com/office/drawing/2014/main" id="{D8222977-E1EC-D95D-F01C-D987BAD30A7D}"/>
              </a:ext>
            </a:extLst>
          </p:cNvPr>
          <p:cNvSpPr txBox="1"/>
          <p:nvPr userDrawn="1"/>
        </p:nvSpPr>
        <p:spPr>
          <a:xfrm>
            <a:off x="6379127" y="5573091"/>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是否为第一负责人：</a:t>
            </a:r>
          </a:p>
        </p:txBody>
      </p:sp>
      <p:sp>
        <p:nvSpPr>
          <p:cNvPr id="36" name="文本框 35">
            <a:extLst>
              <a:ext uri="{FF2B5EF4-FFF2-40B4-BE49-F238E27FC236}">
                <a16:creationId xmlns:a16="http://schemas.microsoft.com/office/drawing/2014/main" id="{8268FDC1-B270-D973-40EB-86BB9A4BD934}"/>
              </a:ext>
            </a:extLst>
          </p:cNvPr>
          <p:cNvSpPr txBox="1"/>
          <p:nvPr userDrawn="1"/>
        </p:nvSpPr>
        <p:spPr>
          <a:xfrm>
            <a:off x="6382519" y="89877"/>
            <a:ext cx="1692865" cy="369332"/>
          </a:xfrm>
          <a:prstGeom prst="rect">
            <a:avLst/>
          </a:prstGeom>
          <a:noFill/>
        </p:spPr>
        <p:txBody>
          <a:bodyPr wrap="square" rtlCol="0">
            <a:spAutoFit/>
          </a:bodyPr>
          <a:lstStyle/>
          <a:p>
            <a:pPr algn="l"/>
            <a:r>
              <a:rPr lang="zh-CN" altLang="en-US" sz="1800" dirty="0">
                <a:latin typeface="微软雅黑" panose="020B0503020204020204" pitchFamily="34" charset="-122"/>
                <a:ea typeface="微软雅黑" panose="020B0503020204020204" pitchFamily="34" charset="-122"/>
              </a:rPr>
              <a:t>社会实践：</a:t>
            </a:r>
          </a:p>
        </p:txBody>
      </p:sp>
      <p:sp>
        <p:nvSpPr>
          <p:cNvPr id="39" name="文本框 38">
            <a:extLst>
              <a:ext uri="{FF2B5EF4-FFF2-40B4-BE49-F238E27FC236}">
                <a16:creationId xmlns:a16="http://schemas.microsoft.com/office/drawing/2014/main" id="{E898B740-2E84-9BD6-D830-8F545CDDC62C}"/>
              </a:ext>
            </a:extLst>
          </p:cNvPr>
          <p:cNvSpPr txBox="1"/>
          <p:nvPr userDrawn="1"/>
        </p:nvSpPr>
        <p:spPr>
          <a:xfrm>
            <a:off x="6379131" y="390789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是否完成及获奖：</a:t>
            </a:r>
          </a:p>
        </p:txBody>
      </p:sp>
      <p:sp>
        <p:nvSpPr>
          <p:cNvPr id="40" name="文本框 39">
            <a:extLst>
              <a:ext uri="{FF2B5EF4-FFF2-40B4-BE49-F238E27FC236}">
                <a16:creationId xmlns:a16="http://schemas.microsoft.com/office/drawing/2014/main" id="{3289FA8D-365C-EE67-4938-0D7B8D821F46}"/>
              </a:ext>
            </a:extLst>
          </p:cNvPr>
          <p:cNvSpPr txBox="1"/>
          <p:nvPr userDrawn="1"/>
        </p:nvSpPr>
        <p:spPr>
          <a:xfrm>
            <a:off x="6379129" y="4312195"/>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获奖类别：</a:t>
            </a:r>
          </a:p>
        </p:txBody>
      </p:sp>
      <p:sp>
        <p:nvSpPr>
          <p:cNvPr id="41" name="文本框 40">
            <a:extLst>
              <a:ext uri="{FF2B5EF4-FFF2-40B4-BE49-F238E27FC236}">
                <a16:creationId xmlns:a16="http://schemas.microsoft.com/office/drawing/2014/main" id="{5A546CD8-B485-4995-9A01-1B970D8F57FD}"/>
              </a:ext>
            </a:extLst>
          </p:cNvPr>
          <p:cNvSpPr txBox="1"/>
          <p:nvPr userDrawn="1"/>
        </p:nvSpPr>
        <p:spPr>
          <a:xfrm>
            <a:off x="6379129" y="471650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获奖等级：</a:t>
            </a:r>
          </a:p>
        </p:txBody>
      </p:sp>
      <p:sp>
        <p:nvSpPr>
          <p:cNvPr id="42" name="文本框 41">
            <a:extLst>
              <a:ext uri="{FF2B5EF4-FFF2-40B4-BE49-F238E27FC236}">
                <a16:creationId xmlns:a16="http://schemas.microsoft.com/office/drawing/2014/main" id="{B73F8D53-5432-5230-3D84-E30F61D012B2}"/>
              </a:ext>
            </a:extLst>
          </p:cNvPr>
          <p:cNvSpPr txBox="1"/>
          <p:nvPr userDrawn="1"/>
        </p:nvSpPr>
        <p:spPr>
          <a:xfrm>
            <a:off x="6379127" y="5151226"/>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获奖时间：</a:t>
            </a:r>
          </a:p>
        </p:txBody>
      </p:sp>
    </p:spTree>
    <p:extLst>
      <p:ext uri="{BB962C8B-B14F-4D97-AF65-F5344CB8AC3E}">
        <p14:creationId xmlns:p14="http://schemas.microsoft.com/office/powerpoint/2010/main" val="1371635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公益活动">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dirty="0"/>
              <a:t>社会公益</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49" name="图片占位符 7">
            <a:extLst>
              <a:ext uri="{FF2B5EF4-FFF2-40B4-BE49-F238E27FC236}">
                <a16:creationId xmlns:a16="http://schemas.microsoft.com/office/drawing/2014/main" id="{768CA011-4C11-5C16-C9E5-EB99CA006566}"/>
              </a:ext>
            </a:extLst>
          </p:cNvPr>
          <p:cNvSpPr>
            <a:spLocks noGrp="1"/>
          </p:cNvSpPr>
          <p:nvPr>
            <p:ph type="pic" sz="quarter" idx="13"/>
          </p:nvPr>
        </p:nvSpPr>
        <p:spPr>
          <a:xfrm>
            <a:off x="304260" y="402259"/>
            <a:ext cx="5241139" cy="3415598"/>
          </a:xfrm>
        </p:spPr>
        <p:txBody>
          <a:bodyPr/>
          <a:lstStyle/>
          <a:p>
            <a:endParaRPr lang="zh-CN" altLang="en-US" dirty="0"/>
          </a:p>
        </p:txBody>
      </p:sp>
      <p:sp>
        <p:nvSpPr>
          <p:cNvPr id="50" name="文本占位符 16">
            <a:extLst>
              <a:ext uri="{FF2B5EF4-FFF2-40B4-BE49-F238E27FC236}">
                <a16:creationId xmlns:a16="http://schemas.microsoft.com/office/drawing/2014/main" id="{6FAB124E-C518-DC66-D232-ACF465DBA050}"/>
              </a:ext>
            </a:extLst>
          </p:cNvPr>
          <p:cNvSpPr>
            <a:spLocks noGrp="1"/>
          </p:cNvSpPr>
          <p:nvPr>
            <p:ph type="body" sz="quarter" idx="54"/>
          </p:nvPr>
        </p:nvSpPr>
        <p:spPr>
          <a:xfrm>
            <a:off x="1986368" y="3907890"/>
            <a:ext cx="3421294"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1" name="文本占位符 16">
            <a:extLst>
              <a:ext uri="{FF2B5EF4-FFF2-40B4-BE49-F238E27FC236}">
                <a16:creationId xmlns:a16="http://schemas.microsoft.com/office/drawing/2014/main" id="{CCE6EE51-231A-F6F8-B8B4-1EB85CA655A3}"/>
              </a:ext>
            </a:extLst>
          </p:cNvPr>
          <p:cNvSpPr>
            <a:spLocks noGrp="1"/>
          </p:cNvSpPr>
          <p:nvPr>
            <p:ph type="body" sz="quarter" idx="55"/>
          </p:nvPr>
        </p:nvSpPr>
        <p:spPr>
          <a:xfrm>
            <a:off x="1447662" y="4327038"/>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2" name="文本占位符 16">
            <a:extLst>
              <a:ext uri="{FF2B5EF4-FFF2-40B4-BE49-F238E27FC236}">
                <a16:creationId xmlns:a16="http://schemas.microsoft.com/office/drawing/2014/main" id="{2A2CEAF4-0BCC-8F28-B772-EBC8138B4A7A}"/>
              </a:ext>
            </a:extLst>
          </p:cNvPr>
          <p:cNvSpPr>
            <a:spLocks noGrp="1"/>
          </p:cNvSpPr>
          <p:nvPr>
            <p:ph type="body" sz="quarter" idx="56"/>
          </p:nvPr>
        </p:nvSpPr>
        <p:spPr>
          <a:xfrm>
            <a:off x="2122490" y="5572914"/>
            <a:ext cx="32639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3" name="文本占位符 16">
            <a:extLst>
              <a:ext uri="{FF2B5EF4-FFF2-40B4-BE49-F238E27FC236}">
                <a16:creationId xmlns:a16="http://schemas.microsoft.com/office/drawing/2014/main" id="{32A5BDE4-2999-EB6C-53A7-E0743A1D0D5D}"/>
              </a:ext>
            </a:extLst>
          </p:cNvPr>
          <p:cNvSpPr>
            <a:spLocks noGrp="1"/>
          </p:cNvSpPr>
          <p:nvPr>
            <p:ph type="body" sz="quarter" idx="58"/>
          </p:nvPr>
        </p:nvSpPr>
        <p:spPr>
          <a:xfrm>
            <a:off x="1426390" y="6039362"/>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4" name="文本占位符 16">
            <a:extLst>
              <a:ext uri="{FF2B5EF4-FFF2-40B4-BE49-F238E27FC236}">
                <a16:creationId xmlns:a16="http://schemas.microsoft.com/office/drawing/2014/main" id="{2D9AE106-847A-102E-FE0C-E1A6F5783CB5}"/>
              </a:ext>
            </a:extLst>
          </p:cNvPr>
          <p:cNvSpPr>
            <a:spLocks noGrp="1"/>
          </p:cNvSpPr>
          <p:nvPr>
            <p:ph type="body" sz="quarter" idx="59"/>
          </p:nvPr>
        </p:nvSpPr>
        <p:spPr>
          <a:xfrm>
            <a:off x="1426390" y="4746622"/>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5" name="文本占位符 16">
            <a:extLst>
              <a:ext uri="{FF2B5EF4-FFF2-40B4-BE49-F238E27FC236}">
                <a16:creationId xmlns:a16="http://schemas.microsoft.com/office/drawing/2014/main" id="{8F59B21B-D1CE-C8CB-3E9D-5D3A58F6DE57}"/>
              </a:ext>
            </a:extLst>
          </p:cNvPr>
          <p:cNvSpPr>
            <a:spLocks noGrp="1"/>
          </p:cNvSpPr>
          <p:nvPr>
            <p:ph type="body" sz="quarter" idx="63"/>
          </p:nvPr>
        </p:nvSpPr>
        <p:spPr>
          <a:xfrm>
            <a:off x="1426390" y="5153687"/>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56" name="文本框 55">
            <a:extLst>
              <a:ext uri="{FF2B5EF4-FFF2-40B4-BE49-F238E27FC236}">
                <a16:creationId xmlns:a16="http://schemas.microsoft.com/office/drawing/2014/main" id="{781A0911-84DF-708C-8A06-F0F6492A83DA}"/>
              </a:ext>
            </a:extLst>
          </p:cNvPr>
          <p:cNvSpPr txBox="1"/>
          <p:nvPr userDrawn="1"/>
        </p:nvSpPr>
        <p:spPr>
          <a:xfrm>
            <a:off x="304260" y="597405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71" name="文本框 70">
            <a:extLst>
              <a:ext uri="{FF2B5EF4-FFF2-40B4-BE49-F238E27FC236}">
                <a16:creationId xmlns:a16="http://schemas.microsoft.com/office/drawing/2014/main" id="{14406E2C-CDBD-D079-2B0B-6DFC2EC95698}"/>
              </a:ext>
            </a:extLst>
          </p:cNvPr>
          <p:cNvSpPr txBox="1"/>
          <p:nvPr userDrawn="1"/>
        </p:nvSpPr>
        <p:spPr>
          <a:xfrm>
            <a:off x="287841" y="5573091"/>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是否为第一负责人：</a:t>
            </a:r>
          </a:p>
        </p:txBody>
      </p:sp>
      <p:sp>
        <p:nvSpPr>
          <p:cNvPr id="72" name="文本框 71">
            <a:extLst>
              <a:ext uri="{FF2B5EF4-FFF2-40B4-BE49-F238E27FC236}">
                <a16:creationId xmlns:a16="http://schemas.microsoft.com/office/drawing/2014/main" id="{C0032097-8169-3F1A-CC78-71807E6B9F4D}"/>
              </a:ext>
            </a:extLst>
          </p:cNvPr>
          <p:cNvSpPr txBox="1"/>
          <p:nvPr userDrawn="1"/>
        </p:nvSpPr>
        <p:spPr>
          <a:xfrm>
            <a:off x="291233" y="89877"/>
            <a:ext cx="1692865" cy="369332"/>
          </a:xfrm>
          <a:prstGeom prst="rect">
            <a:avLst/>
          </a:prstGeom>
          <a:noFill/>
        </p:spPr>
        <p:txBody>
          <a:bodyPr wrap="square" rtlCol="0">
            <a:spAutoFit/>
          </a:bodyPr>
          <a:lstStyle/>
          <a:p>
            <a:pPr algn="l"/>
            <a:r>
              <a:rPr lang="zh-CN" altLang="en-US" sz="1800" dirty="0">
                <a:latin typeface="微软雅黑" panose="020B0503020204020204" pitchFamily="34" charset="-122"/>
                <a:ea typeface="微软雅黑" panose="020B0503020204020204" pitchFamily="34" charset="-122"/>
              </a:rPr>
              <a:t>公益活动：</a:t>
            </a:r>
          </a:p>
        </p:txBody>
      </p:sp>
      <p:sp>
        <p:nvSpPr>
          <p:cNvPr id="73" name="文本框 72">
            <a:extLst>
              <a:ext uri="{FF2B5EF4-FFF2-40B4-BE49-F238E27FC236}">
                <a16:creationId xmlns:a16="http://schemas.microsoft.com/office/drawing/2014/main" id="{FDE169BE-D5D4-3E1D-FC19-CE2D839E66DB}"/>
              </a:ext>
            </a:extLst>
          </p:cNvPr>
          <p:cNvSpPr txBox="1"/>
          <p:nvPr userDrawn="1"/>
        </p:nvSpPr>
        <p:spPr>
          <a:xfrm>
            <a:off x="287845" y="390789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是否完成及获奖：</a:t>
            </a:r>
          </a:p>
        </p:txBody>
      </p:sp>
      <p:sp>
        <p:nvSpPr>
          <p:cNvPr id="74" name="文本框 73">
            <a:extLst>
              <a:ext uri="{FF2B5EF4-FFF2-40B4-BE49-F238E27FC236}">
                <a16:creationId xmlns:a16="http://schemas.microsoft.com/office/drawing/2014/main" id="{578D1C21-A90B-6EAE-24CA-C1C33B3CBA0E}"/>
              </a:ext>
            </a:extLst>
          </p:cNvPr>
          <p:cNvSpPr txBox="1"/>
          <p:nvPr userDrawn="1"/>
        </p:nvSpPr>
        <p:spPr>
          <a:xfrm>
            <a:off x="287843" y="4312195"/>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获奖类别：</a:t>
            </a:r>
          </a:p>
        </p:txBody>
      </p:sp>
      <p:sp>
        <p:nvSpPr>
          <p:cNvPr id="75" name="文本框 74">
            <a:extLst>
              <a:ext uri="{FF2B5EF4-FFF2-40B4-BE49-F238E27FC236}">
                <a16:creationId xmlns:a16="http://schemas.microsoft.com/office/drawing/2014/main" id="{4AA8A0BD-0071-1004-F0B4-5980DA15B480}"/>
              </a:ext>
            </a:extLst>
          </p:cNvPr>
          <p:cNvSpPr txBox="1"/>
          <p:nvPr userDrawn="1"/>
        </p:nvSpPr>
        <p:spPr>
          <a:xfrm>
            <a:off x="287843" y="471650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获奖等级：</a:t>
            </a:r>
          </a:p>
        </p:txBody>
      </p:sp>
      <p:sp>
        <p:nvSpPr>
          <p:cNvPr id="76" name="文本框 75">
            <a:extLst>
              <a:ext uri="{FF2B5EF4-FFF2-40B4-BE49-F238E27FC236}">
                <a16:creationId xmlns:a16="http://schemas.microsoft.com/office/drawing/2014/main" id="{4328393A-FEB5-5902-EC34-1437FC00C7D2}"/>
              </a:ext>
            </a:extLst>
          </p:cNvPr>
          <p:cNvSpPr txBox="1"/>
          <p:nvPr userDrawn="1"/>
        </p:nvSpPr>
        <p:spPr>
          <a:xfrm>
            <a:off x="287841" y="5151226"/>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获奖时间：</a:t>
            </a:r>
          </a:p>
        </p:txBody>
      </p:sp>
      <p:sp>
        <p:nvSpPr>
          <p:cNvPr id="77" name="图片占位符 7">
            <a:extLst>
              <a:ext uri="{FF2B5EF4-FFF2-40B4-BE49-F238E27FC236}">
                <a16:creationId xmlns:a16="http://schemas.microsoft.com/office/drawing/2014/main" id="{0FD54203-E017-7F40-71C4-787B5145ABF1}"/>
              </a:ext>
            </a:extLst>
          </p:cNvPr>
          <p:cNvSpPr>
            <a:spLocks noGrp="1"/>
          </p:cNvSpPr>
          <p:nvPr>
            <p:ph type="pic" sz="quarter" idx="64"/>
          </p:nvPr>
        </p:nvSpPr>
        <p:spPr>
          <a:xfrm>
            <a:off x="6498220" y="402259"/>
            <a:ext cx="5241139" cy="3415598"/>
          </a:xfrm>
        </p:spPr>
        <p:txBody>
          <a:bodyPr/>
          <a:lstStyle/>
          <a:p>
            <a:endParaRPr lang="zh-CN" altLang="en-US" dirty="0"/>
          </a:p>
        </p:txBody>
      </p:sp>
      <p:sp>
        <p:nvSpPr>
          <p:cNvPr id="78" name="文本占位符 16">
            <a:extLst>
              <a:ext uri="{FF2B5EF4-FFF2-40B4-BE49-F238E27FC236}">
                <a16:creationId xmlns:a16="http://schemas.microsoft.com/office/drawing/2014/main" id="{911F42A7-67ED-0AB4-22AD-C33BE61EF0CC}"/>
              </a:ext>
            </a:extLst>
          </p:cNvPr>
          <p:cNvSpPr>
            <a:spLocks noGrp="1"/>
          </p:cNvSpPr>
          <p:nvPr>
            <p:ph type="body" sz="quarter" idx="65"/>
          </p:nvPr>
        </p:nvSpPr>
        <p:spPr>
          <a:xfrm>
            <a:off x="8180328" y="3907890"/>
            <a:ext cx="3421294"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79" name="文本占位符 16">
            <a:extLst>
              <a:ext uri="{FF2B5EF4-FFF2-40B4-BE49-F238E27FC236}">
                <a16:creationId xmlns:a16="http://schemas.microsoft.com/office/drawing/2014/main" id="{2515E581-0E1C-34F9-4ABD-318C336FD051}"/>
              </a:ext>
            </a:extLst>
          </p:cNvPr>
          <p:cNvSpPr>
            <a:spLocks noGrp="1"/>
          </p:cNvSpPr>
          <p:nvPr>
            <p:ph type="body" sz="quarter" idx="66"/>
          </p:nvPr>
        </p:nvSpPr>
        <p:spPr>
          <a:xfrm>
            <a:off x="7641622" y="4327038"/>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80" name="文本占位符 16">
            <a:extLst>
              <a:ext uri="{FF2B5EF4-FFF2-40B4-BE49-F238E27FC236}">
                <a16:creationId xmlns:a16="http://schemas.microsoft.com/office/drawing/2014/main" id="{FEB28BBF-7D71-35C3-5654-E9EFB1E4BAB3}"/>
              </a:ext>
            </a:extLst>
          </p:cNvPr>
          <p:cNvSpPr>
            <a:spLocks noGrp="1"/>
          </p:cNvSpPr>
          <p:nvPr>
            <p:ph type="body" sz="quarter" idx="67"/>
          </p:nvPr>
        </p:nvSpPr>
        <p:spPr>
          <a:xfrm>
            <a:off x="8316450" y="5572914"/>
            <a:ext cx="32639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81" name="文本占位符 16">
            <a:extLst>
              <a:ext uri="{FF2B5EF4-FFF2-40B4-BE49-F238E27FC236}">
                <a16:creationId xmlns:a16="http://schemas.microsoft.com/office/drawing/2014/main" id="{253757B0-1736-49C1-2DDC-2F6F26B972DD}"/>
              </a:ext>
            </a:extLst>
          </p:cNvPr>
          <p:cNvSpPr>
            <a:spLocks noGrp="1"/>
          </p:cNvSpPr>
          <p:nvPr>
            <p:ph type="body" sz="quarter" idx="68"/>
          </p:nvPr>
        </p:nvSpPr>
        <p:spPr>
          <a:xfrm>
            <a:off x="7620350" y="6039362"/>
            <a:ext cx="39497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82" name="文本占位符 16">
            <a:extLst>
              <a:ext uri="{FF2B5EF4-FFF2-40B4-BE49-F238E27FC236}">
                <a16:creationId xmlns:a16="http://schemas.microsoft.com/office/drawing/2014/main" id="{08CD177E-99B9-E255-10D0-48AC1D5F0240}"/>
              </a:ext>
            </a:extLst>
          </p:cNvPr>
          <p:cNvSpPr>
            <a:spLocks noGrp="1"/>
          </p:cNvSpPr>
          <p:nvPr>
            <p:ph type="body" sz="quarter" idx="69"/>
          </p:nvPr>
        </p:nvSpPr>
        <p:spPr>
          <a:xfrm>
            <a:off x="7620350" y="4746622"/>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83" name="文本占位符 16">
            <a:extLst>
              <a:ext uri="{FF2B5EF4-FFF2-40B4-BE49-F238E27FC236}">
                <a16:creationId xmlns:a16="http://schemas.microsoft.com/office/drawing/2014/main" id="{8ECF04DD-50F7-50AB-D421-85AFAC32EA9C}"/>
              </a:ext>
            </a:extLst>
          </p:cNvPr>
          <p:cNvSpPr>
            <a:spLocks noGrp="1"/>
          </p:cNvSpPr>
          <p:nvPr>
            <p:ph type="body" sz="quarter" idx="70"/>
          </p:nvPr>
        </p:nvSpPr>
        <p:spPr>
          <a:xfrm>
            <a:off x="7620350" y="5153687"/>
            <a:ext cx="3960000" cy="324000"/>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84" name="文本框 83">
            <a:extLst>
              <a:ext uri="{FF2B5EF4-FFF2-40B4-BE49-F238E27FC236}">
                <a16:creationId xmlns:a16="http://schemas.microsoft.com/office/drawing/2014/main" id="{6D7E93AD-2AB4-B153-E3DA-C42B751E6FAF}"/>
              </a:ext>
            </a:extLst>
          </p:cNvPr>
          <p:cNvSpPr txBox="1"/>
          <p:nvPr userDrawn="1"/>
        </p:nvSpPr>
        <p:spPr>
          <a:xfrm>
            <a:off x="6498220" y="597405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加分情况：</a:t>
            </a:r>
          </a:p>
        </p:txBody>
      </p:sp>
      <p:sp>
        <p:nvSpPr>
          <p:cNvPr id="85" name="文本框 84">
            <a:extLst>
              <a:ext uri="{FF2B5EF4-FFF2-40B4-BE49-F238E27FC236}">
                <a16:creationId xmlns:a16="http://schemas.microsoft.com/office/drawing/2014/main" id="{69DDAAF5-E8BC-A0D6-EDA4-E702EA399522}"/>
              </a:ext>
            </a:extLst>
          </p:cNvPr>
          <p:cNvSpPr txBox="1"/>
          <p:nvPr userDrawn="1"/>
        </p:nvSpPr>
        <p:spPr>
          <a:xfrm>
            <a:off x="6481801" y="5573091"/>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是否为第一负责人：</a:t>
            </a:r>
          </a:p>
        </p:txBody>
      </p:sp>
      <p:sp>
        <p:nvSpPr>
          <p:cNvPr id="86" name="文本框 85">
            <a:extLst>
              <a:ext uri="{FF2B5EF4-FFF2-40B4-BE49-F238E27FC236}">
                <a16:creationId xmlns:a16="http://schemas.microsoft.com/office/drawing/2014/main" id="{7FB0A210-58F4-DEEA-F759-FD73ABE3C813}"/>
              </a:ext>
            </a:extLst>
          </p:cNvPr>
          <p:cNvSpPr txBox="1"/>
          <p:nvPr userDrawn="1"/>
        </p:nvSpPr>
        <p:spPr>
          <a:xfrm>
            <a:off x="6485193" y="89877"/>
            <a:ext cx="1692865" cy="369332"/>
          </a:xfrm>
          <a:prstGeom prst="rect">
            <a:avLst/>
          </a:prstGeom>
          <a:noFill/>
        </p:spPr>
        <p:txBody>
          <a:bodyPr wrap="square" rtlCol="0">
            <a:spAutoFit/>
          </a:bodyPr>
          <a:lstStyle/>
          <a:p>
            <a:pPr algn="l"/>
            <a:r>
              <a:rPr lang="zh-CN" altLang="en-US" sz="1800" dirty="0">
                <a:latin typeface="微软雅黑" panose="020B0503020204020204" pitchFamily="34" charset="-122"/>
                <a:ea typeface="微软雅黑" panose="020B0503020204020204" pitchFamily="34" charset="-122"/>
              </a:rPr>
              <a:t>公益活动：</a:t>
            </a:r>
          </a:p>
        </p:txBody>
      </p:sp>
      <p:sp>
        <p:nvSpPr>
          <p:cNvPr id="87" name="文本框 86">
            <a:extLst>
              <a:ext uri="{FF2B5EF4-FFF2-40B4-BE49-F238E27FC236}">
                <a16:creationId xmlns:a16="http://schemas.microsoft.com/office/drawing/2014/main" id="{C83723DA-B8A0-FA93-90F7-EB682F206B16}"/>
              </a:ext>
            </a:extLst>
          </p:cNvPr>
          <p:cNvSpPr txBox="1"/>
          <p:nvPr userDrawn="1"/>
        </p:nvSpPr>
        <p:spPr>
          <a:xfrm>
            <a:off x="6481805" y="390789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是否完成及获奖：</a:t>
            </a:r>
          </a:p>
        </p:txBody>
      </p:sp>
      <p:sp>
        <p:nvSpPr>
          <p:cNvPr id="88" name="文本框 87">
            <a:extLst>
              <a:ext uri="{FF2B5EF4-FFF2-40B4-BE49-F238E27FC236}">
                <a16:creationId xmlns:a16="http://schemas.microsoft.com/office/drawing/2014/main" id="{452EF240-6EC9-CEDD-AA22-AFDF80C70403}"/>
              </a:ext>
            </a:extLst>
          </p:cNvPr>
          <p:cNvSpPr txBox="1"/>
          <p:nvPr userDrawn="1"/>
        </p:nvSpPr>
        <p:spPr>
          <a:xfrm>
            <a:off x="6481803" y="4312195"/>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获奖类别：</a:t>
            </a:r>
          </a:p>
        </p:txBody>
      </p:sp>
      <p:sp>
        <p:nvSpPr>
          <p:cNvPr id="89" name="文本框 88">
            <a:extLst>
              <a:ext uri="{FF2B5EF4-FFF2-40B4-BE49-F238E27FC236}">
                <a16:creationId xmlns:a16="http://schemas.microsoft.com/office/drawing/2014/main" id="{B4F4A00A-E680-73AA-55E5-FE73CC36B3D4}"/>
              </a:ext>
            </a:extLst>
          </p:cNvPr>
          <p:cNvSpPr txBox="1"/>
          <p:nvPr userDrawn="1"/>
        </p:nvSpPr>
        <p:spPr>
          <a:xfrm>
            <a:off x="6481803" y="4716500"/>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获奖等级：</a:t>
            </a:r>
          </a:p>
        </p:txBody>
      </p:sp>
      <p:sp>
        <p:nvSpPr>
          <p:cNvPr id="90" name="文本框 89">
            <a:extLst>
              <a:ext uri="{FF2B5EF4-FFF2-40B4-BE49-F238E27FC236}">
                <a16:creationId xmlns:a16="http://schemas.microsoft.com/office/drawing/2014/main" id="{D9DD96C0-DE0C-DCCA-B52E-D61484913A9A}"/>
              </a:ext>
            </a:extLst>
          </p:cNvPr>
          <p:cNvSpPr txBox="1"/>
          <p:nvPr userDrawn="1"/>
        </p:nvSpPr>
        <p:spPr>
          <a:xfrm>
            <a:off x="6481801" y="5151226"/>
            <a:ext cx="1692865" cy="307777"/>
          </a:xfrm>
          <a:prstGeom prst="rect">
            <a:avLst/>
          </a:prstGeom>
          <a:noFill/>
        </p:spPr>
        <p:txBody>
          <a:bodyPr wrap="square" rtlCol="0">
            <a:spAutoFit/>
          </a:bodyPr>
          <a:lstStyle/>
          <a:p>
            <a:pPr algn="l"/>
            <a:r>
              <a:rPr lang="zh-CN" altLang="en-US" sz="1400" dirty="0">
                <a:latin typeface="微软雅黑" panose="020B0503020204020204" pitchFamily="34" charset="-122"/>
                <a:ea typeface="微软雅黑" panose="020B0503020204020204" pitchFamily="34" charset="-122"/>
              </a:rPr>
              <a:t>获奖时间：</a:t>
            </a:r>
          </a:p>
        </p:txBody>
      </p:sp>
    </p:spTree>
    <p:extLst>
      <p:ext uri="{BB962C8B-B14F-4D97-AF65-F5344CB8AC3E}">
        <p14:creationId xmlns:p14="http://schemas.microsoft.com/office/powerpoint/2010/main" val="2519586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社会实践&amp;志愿服务时长截图">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459C96EF-65E4-B040-E64C-C7166A41C015}"/>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2" name="页脚占位符 11">
            <a:extLst>
              <a:ext uri="{FF2B5EF4-FFF2-40B4-BE49-F238E27FC236}">
                <a16:creationId xmlns:a16="http://schemas.microsoft.com/office/drawing/2014/main" id="{A6EDE939-BDF3-B971-8D94-BF4BB36F3718}"/>
              </a:ext>
            </a:extLst>
          </p:cNvPr>
          <p:cNvSpPr>
            <a:spLocks noGrp="1"/>
          </p:cNvSpPr>
          <p:nvPr>
            <p:ph type="ftr" sz="quarter" idx="32"/>
          </p:nvPr>
        </p:nvSpPr>
        <p:spPr/>
        <p:txBody>
          <a:bodyPr/>
          <a:lstStyle/>
          <a:p>
            <a:r>
              <a:rPr lang="zh-CN" altLang="en-US" dirty="0"/>
              <a:t>社会公益</a:t>
            </a:r>
          </a:p>
        </p:txBody>
      </p:sp>
      <p:sp>
        <p:nvSpPr>
          <p:cNvPr id="16" name="灯片编号占位符 15">
            <a:extLst>
              <a:ext uri="{FF2B5EF4-FFF2-40B4-BE49-F238E27FC236}">
                <a16:creationId xmlns:a16="http://schemas.microsoft.com/office/drawing/2014/main" id="{BEE18E7A-E8AB-ABCF-6315-24669DE67295}"/>
              </a:ext>
            </a:extLst>
          </p:cNvPr>
          <p:cNvSpPr>
            <a:spLocks noGrp="1"/>
          </p:cNvSpPr>
          <p:nvPr>
            <p:ph type="sldNum" sz="quarter" idx="33"/>
          </p:nvPr>
        </p:nvSpPr>
        <p:spPr/>
        <p:txBody>
          <a:bodyPr/>
          <a:lstStyle/>
          <a:p>
            <a:fld id="{9AA6FF88-808C-4C6D-A82A-9E76CF366563}" type="slidenum">
              <a:rPr lang="zh-CN" altLang="en-US" smtClean="0"/>
              <a:t>‹#›</a:t>
            </a:fld>
            <a:endParaRPr lang="zh-CN" altLang="en-US"/>
          </a:p>
        </p:txBody>
      </p:sp>
      <p:sp>
        <p:nvSpPr>
          <p:cNvPr id="2" name="图片占位符 7">
            <a:extLst>
              <a:ext uri="{FF2B5EF4-FFF2-40B4-BE49-F238E27FC236}">
                <a16:creationId xmlns:a16="http://schemas.microsoft.com/office/drawing/2014/main" id="{F5177265-FC03-E9A4-9D3A-4F3EE0629D1B}"/>
              </a:ext>
            </a:extLst>
          </p:cNvPr>
          <p:cNvSpPr>
            <a:spLocks noGrp="1"/>
          </p:cNvSpPr>
          <p:nvPr>
            <p:ph type="pic" sz="quarter" idx="56"/>
          </p:nvPr>
        </p:nvSpPr>
        <p:spPr>
          <a:xfrm>
            <a:off x="2415153" y="935183"/>
            <a:ext cx="6803241" cy="4277840"/>
          </a:xfrm>
        </p:spPr>
        <p:txBody>
          <a:bodyPr/>
          <a:lstStyle/>
          <a:p>
            <a:endParaRPr lang="zh-CN" altLang="en-US" dirty="0"/>
          </a:p>
        </p:txBody>
      </p:sp>
      <p:sp>
        <p:nvSpPr>
          <p:cNvPr id="5" name="文本占位符 16">
            <a:extLst>
              <a:ext uri="{FF2B5EF4-FFF2-40B4-BE49-F238E27FC236}">
                <a16:creationId xmlns:a16="http://schemas.microsoft.com/office/drawing/2014/main" id="{2BC8046D-5C25-7B4B-A3F2-6D7C9FA8EF65}"/>
              </a:ext>
            </a:extLst>
          </p:cNvPr>
          <p:cNvSpPr>
            <a:spLocks noGrp="1"/>
          </p:cNvSpPr>
          <p:nvPr>
            <p:ph type="body" sz="quarter" idx="59"/>
          </p:nvPr>
        </p:nvSpPr>
        <p:spPr>
          <a:xfrm>
            <a:off x="6012125" y="5646064"/>
            <a:ext cx="2485353" cy="323786"/>
          </a:xfrm>
        </p:spPr>
        <p:txBody>
          <a:bodyPr>
            <a:normAutofit/>
          </a:bodyPr>
          <a:lstStyle>
            <a:lvl1pPr marL="0" indent="0">
              <a:buFontTx/>
              <a:buNone/>
              <a:defRPr sz="1400">
                <a:latin typeface="微软雅黑" panose="020B0503020204020204" pitchFamily="34" charset="-122"/>
                <a:ea typeface="微软雅黑" panose="020B0503020204020204" pitchFamily="34" charset="-122"/>
              </a:defRPr>
            </a:lvl1pPr>
          </a:lstStyle>
          <a:p>
            <a:pPr lvl="0"/>
            <a:endParaRPr lang="zh-CN" altLang="en-US" dirty="0"/>
          </a:p>
        </p:txBody>
      </p:sp>
      <p:sp>
        <p:nvSpPr>
          <p:cNvPr id="23" name="文本框 22">
            <a:extLst>
              <a:ext uri="{FF2B5EF4-FFF2-40B4-BE49-F238E27FC236}">
                <a16:creationId xmlns:a16="http://schemas.microsoft.com/office/drawing/2014/main" id="{9D79006D-3A74-3894-78E9-D78EBA4059CC}"/>
              </a:ext>
            </a:extLst>
          </p:cNvPr>
          <p:cNvSpPr txBox="1"/>
          <p:nvPr userDrawn="1"/>
        </p:nvSpPr>
        <p:spPr>
          <a:xfrm>
            <a:off x="348229" y="238531"/>
            <a:ext cx="5468544" cy="480131"/>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2800" dirty="0">
                <a:latin typeface="微软雅黑" panose="020B0503020204020204" pitchFamily="34" charset="-122"/>
                <a:ea typeface="微软雅黑" panose="020B0503020204020204" pitchFamily="34" charset="-122"/>
              </a:rPr>
              <a:t>上一学年内“志愿服务”总时长：</a:t>
            </a:r>
          </a:p>
        </p:txBody>
      </p:sp>
      <p:sp>
        <p:nvSpPr>
          <p:cNvPr id="24" name="文本框 23">
            <a:extLst>
              <a:ext uri="{FF2B5EF4-FFF2-40B4-BE49-F238E27FC236}">
                <a16:creationId xmlns:a16="http://schemas.microsoft.com/office/drawing/2014/main" id="{185121AD-9FB4-8ED5-C0E8-716B22021E86}"/>
              </a:ext>
            </a:extLst>
          </p:cNvPr>
          <p:cNvSpPr txBox="1"/>
          <p:nvPr userDrawn="1"/>
        </p:nvSpPr>
        <p:spPr>
          <a:xfrm>
            <a:off x="3430794" y="5627899"/>
            <a:ext cx="5468544" cy="286232"/>
          </a:xfrm>
          <a:prstGeom prst="rect">
            <a:avLst/>
          </a:prstGeom>
          <a:noFill/>
        </p:spPr>
        <p:txBody>
          <a:bodyPr wrap="square" rtlCol="0">
            <a:spAutoFit/>
          </a:bodyPr>
          <a:lstStyle/>
          <a:p>
            <a:pPr marL="0" lvl="0" indent="0" algn="l" defTabSz="914400" rtl="0" eaLnBrk="1" latinLnBrk="0" hangingPunct="1">
              <a:lnSpc>
                <a:spcPct val="90000"/>
              </a:lnSpc>
              <a:spcBef>
                <a:spcPts val="1000"/>
              </a:spcBef>
              <a:buFontTx/>
              <a:buNone/>
            </a:pPr>
            <a:r>
              <a:rPr lang="zh-CN" altLang="en-US" sz="1400" dirty="0">
                <a:latin typeface="微软雅黑" panose="020B0503020204020204" pitchFamily="34" charset="-122"/>
                <a:ea typeface="微软雅黑" panose="020B0503020204020204" pitchFamily="34" charset="-122"/>
              </a:rPr>
              <a:t>上一学年内志愿服务总时长：</a:t>
            </a:r>
          </a:p>
        </p:txBody>
      </p:sp>
    </p:spTree>
    <p:extLst>
      <p:ext uri="{BB962C8B-B14F-4D97-AF65-F5344CB8AC3E}">
        <p14:creationId xmlns:p14="http://schemas.microsoft.com/office/powerpoint/2010/main" val="645237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F8F319A-FE89-4F0C-820A-9568DA284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0" lang="en-US" altLang="zh-CN" sz="4400" b="0" i="0" u="none" strike="noStrike" kern="1200" cap="none" spc="0" normalizeH="0" baseline="0" noProof="0" dirty="0">
                <a:ln>
                  <a:noFill/>
                </a:ln>
                <a:solidFill>
                  <a:prstClr val="black"/>
                </a:solidFill>
                <a:effectLst/>
                <a:uLnTx/>
                <a:uFillTx/>
                <a:latin typeface="+mj-lt"/>
                <a:ea typeface="+mj-ea"/>
                <a:cs typeface="+mj-cs"/>
              </a:rPr>
              <a:t>2020</a:t>
            </a:r>
            <a:r>
              <a:rPr kumimoji="0" lang="zh-CN" altLang="en-US" sz="4400" b="0" i="0" u="none" strike="noStrike" kern="1200" cap="none" spc="0" normalizeH="0" baseline="0" noProof="0" dirty="0">
                <a:ln>
                  <a:noFill/>
                </a:ln>
                <a:solidFill>
                  <a:prstClr val="black"/>
                </a:solidFill>
                <a:effectLst/>
                <a:uLnTx/>
                <a:uFillTx/>
                <a:latin typeface="+mj-lt"/>
                <a:ea typeface="+mj-ea"/>
                <a:cs typeface="+mj-cs"/>
              </a:rPr>
              <a:t>级本科生奖学金评选</a:t>
            </a:r>
            <a:br>
              <a:rPr kumimoji="0" lang="en-US" altLang="zh-CN" sz="4400" b="0" i="0" u="none" strike="noStrike" kern="1200" cap="none" spc="0" normalizeH="0" baseline="0" noProof="0" dirty="0">
                <a:ln>
                  <a:noFill/>
                </a:ln>
                <a:solidFill>
                  <a:prstClr val="black"/>
                </a:solidFill>
                <a:effectLst/>
                <a:uLnTx/>
                <a:uFillTx/>
                <a:latin typeface="+mj-lt"/>
                <a:ea typeface="+mj-ea"/>
                <a:cs typeface="+mj-cs"/>
              </a:rPr>
            </a:br>
            <a:r>
              <a:rPr kumimoji="0" lang="zh-CN" altLang="en-US" sz="4400" b="0" i="0" u="none" strike="noStrike" kern="1200" cap="none" spc="0" normalizeH="0" baseline="0" noProof="0" dirty="0">
                <a:ln>
                  <a:noFill/>
                </a:ln>
                <a:solidFill>
                  <a:prstClr val="black"/>
                </a:solidFill>
                <a:effectLst/>
                <a:uLnTx/>
                <a:uFillTx/>
                <a:latin typeface="+mj-lt"/>
                <a:ea typeface="+mj-ea"/>
                <a:cs typeface="+mj-cs"/>
              </a:rPr>
              <a:t>加分材料</a:t>
            </a:r>
            <a:endParaRPr lang="zh-CN" altLang="en-US" dirty="0"/>
          </a:p>
        </p:txBody>
      </p:sp>
      <p:sp>
        <p:nvSpPr>
          <p:cNvPr id="3" name="文本占位符 2">
            <a:extLst>
              <a:ext uri="{FF2B5EF4-FFF2-40B4-BE49-F238E27FC236}">
                <a16:creationId xmlns:a16="http://schemas.microsoft.com/office/drawing/2014/main" id="{F160BA8C-6E30-4B97-BAD8-037521DAA2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C64BE6C-E02E-4D7C-8A52-09D1611102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733F5-2EDC-456E-863A-28564D441A9E}" type="datetime1">
              <a:rPr lang="zh-CN" altLang="en-US" smtClean="0"/>
              <a:t>2022/9/19</a:t>
            </a:fld>
            <a:endParaRPr lang="zh-CN" altLang="en-US"/>
          </a:p>
        </p:txBody>
      </p:sp>
      <p:sp>
        <p:nvSpPr>
          <p:cNvPr id="5" name="页脚占位符 4">
            <a:extLst>
              <a:ext uri="{FF2B5EF4-FFF2-40B4-BE49-F238E27FC236}">
                <a16:creationId xmlns:a16="http://schemas.microsoft.com/office/drawing/2014/main" id="{7F3A2709-0295-4DD1-8F13-46D7FF938F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科研创新</a:t>
            </a:r>
          </a:p>
        </p:txBody>
      </p:sp>
      <p:sp>
        <p:nvSpPr>
          <p:cNvPr id="6" name="灯片编号占位符 5">
            <a:extLst>
              <a:ext uri="{FF2B5EF4-FFF2-40B4-BE49-F238E27FC236}">
                <a16:creationId xmlns:a16="http://schemas.microsoft.com/office/drawing/2014/main" id="{21CD2B95-1783-4D4C-B66E-5BCBAF1FCE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A6FF88-808C-4C6D-A82A-9E76CF366563}" type="slidenum">
              <a:rPr lang="zh-CN" altLang="en-US" smtClean="0"/>
              <a:t>‹#›</a:t>
            </a:fld>
            <a:endParaRPr lang="zh-CN" altLang="en-US"/>
          </a:p>
        </p:txBody>
      </p:sp>
    </p:spTree>
    <p:extLst>
      <p:ext uri="{BB962C8B-B14F-4D97-AF65-F5344CB8AC3E}">
        <p14:creationId xmlns:p14="http://schemas.microsoft.com/office/powerpoint/2010/main" val="4194617550"/>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60" r:id="rId4"/>
    <p:sldLayoutId id="2147483661" r:id="rId5"/>
    <p:sldLayoutId id="2147483662" r:id="rId6"/>
    <p:sldLayoutId id="2147483663" r:id="rId7"/>
    <p:sldLayoutId id="2147483664" r:id="rId8"/>
    <p:sldLayoutId id="2147483665" r:id="rId9"/>
    <p:sldLayoutId id="2147483666" r:id="rId10"/>
    <p:sldLayoutId id="2147483668" r:id="rId11"/>
    <p:sldLayoutId id="2147483667" r:id="rId12"/>
    <p:sldLayoutId id="2147483669" r:id="rId13"/>
    <p:sldLayoutId id="2147483670" r:id="rId14"/>
    <p:sldLayoutId id="2147483651" r:id="rId15"/>
    <p:sldLayoutId id="2147483653" r:id="rId16"/>
    <p:sldLayoutId id="2147483654" r:id="rId17"/>
    <p:sldLayoutId id="2147483655" r:id="rId18"/>
    <p:sldLayoutId id="2147483656" r:id="rId19"/>
    <p:sldLayoutId id="2147483657" r:id="rId20"/>
    <p:sldLayoutId id="2147483658" r:id="rId21"/>
    <p:sldLayoutId id="2147483659" r:id="rId22"/>
  </p:sldLayoutIdLst>
  <p:hf hdr="0"/>
  <p:txStyles>
    <p:titleStyle>
      <a:lvl1pPr algn="ctr" defTabSz="914400" rtl="0" eaLnBrk="1" latinLnBrk="0" hangingPunct="1">
        <a:lnSpc>
          <a:spcPct val="90000"/>
        </a:lnSpc>
        <a:spcBef>
          <a:spcPct val="0"/>
        </a:spcBef>
        <a:buNone/>
        <a:defRPr sz="4400" kern="1200" baseline="0">
          <a:solidFill>
            <a:schemeClr val="tx1"/>
          </a:solidFill>
          <a:latin typeface=" 字魂28号-视棍体" panose="02010601030101010101" pitchFamily="2" charset="-128"/>
          <a:ea typeface=" 字魂28号-视棍体" panose="02010601030101010101" pitchFamily="2"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37194604-939E-2062-1769-975B3713CCB2}"/>
              </a:ext>
            </a:extLst>
          </p:cNvPr>
          <p:cNvSpPr>
            <a:spLocks noGrp="1"/>
          </p:cNvSpPr>
          <p:nvPr>
            <p:ph type="body" sz="quarter" idx="16"/>
          </p:nvPr>
        </p:nvSpPr>
        <p:spPr/>
        <p:txBody>
          <a:bodyPr>
            <a:normAutofit lnSpcReduction="10000"/>
          </a:bodyPr>
          <a:lstStyle/>
          <a:p>
            <a:r>
              <a:rPr lang="zh-CN" altLang="en-US" dirty="0"/>
              <a:t>周延霖</a:t>
            </a:r>
          </a:p>
        </p:txBody>
      </p:sp>
      <p:sp>
        <p:nvSpPr>
          <p:cNvPr id="10" name="文本占位符 9">
            <a:extLst>
              <a:ext uri="{FF2B5EF4-FFF2-40B4-BE49-F238E27FC236}">
                <a16:creationId xmlns:a16="http://schemas.microsoft.com/office/drawing/2014/main" id="{C1A171E5-0A21-0055-1237-A8455A7AF31B}"/>
              </a:ext>
            </a:extLst>
          </p:cNvPr>
          <p:cNvSpPr>
            <a:spLocks noGrp="1"/>
          </p:cNvSpPr>
          <p:nvPr>
            <p:ph type="body" sz="quarter" idx="17"/>
          </p:nvPr>
        </p:nvSpPr>
        <p:spPr/>
        <p:txBody>
          <a:bodyPr>
            <a:normAutofit lnSpcReduction="10000"/>
          </a:bodyPr>
          <a:lstStyle/>
          <a:p>
            <a:r>
              <a:rPr lang="zh-CN" altLang="en-US" dirty="0"/>
              <a:t>信息安全班</a:t>
            </a:r>
          </a:p>
        </p:txBody>
      </p:sp>
      <p:sp>
        <p:nvSpPr>
          <p:cNvPr id="11" name="文本占位符 10">
            <a:extLst>
              <a:ext uri="{FF2B5EF4-FFF2-40B4-BE49-F238E27FC236}">
                <a16:creationId xmlns:a16="http://schemas.microsoft.com/office/drawing/2014/main" id="{340DFE7A-3AB8-990B-FCB6-3094D5D3E7AA}"/>
              </a:ext>
            </a:extLst>
          </p:cNvPr>
          <p:cNvSpPr>
            <a:spLocks noGrp="1"/>
          </p:cNvSpPr>
          <p:nvPr>
            <p:ph type="body" sz="quarter" idx="18"/>
          </p:nvPr>
        </p:nvSpPr>
        <p:spPr>
          <a:xfrm>
            <a:off x="5198834" y="4761305"/>
            <a:ext cx="3411766" cy="900941"/>
          </a:xfrm>
        </p:spPr>
        <p:txBody>
          <a:bodyPr>
            <a:normAutofit/>
          </a:bodyPr>
          <a:lstStyle/>
          <a:p>
            <a:r>
              <a:rPr lang="zh-CN" altLang="en-US" dirty="0"/>
              <a:t>公能、学业优秀、文体奖学金</a:t>
            </a:r>
          </a:p>
        </p:txBody>
      </p:sp>
    </p:spTree>
    <p:extLst>
      <p:ext uri="{BB962C8B-B14F-4D97-AF65-F5344CB8AC3E}">
        <p14:creationId xmlns:p14="http://schemas.microsoft.com/office/powerpoint/2010/main" val="125999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a:extLst>
              <a:ext uri="{FF2B5EF4-FFF2-40B4-BE49-F238E27FC236}">
                <a16:creationId xmlns:a16="http://schemas.microsoft.com/office/drawing/2014/main" id="{EE5EC502-25F7-5244-B6FF-D879B78FEF9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1248" r="11248"/>
          <a:stretch>
            <a:fillRect/>
          </a:stretch>
        </p:blipFill>
        <p:spPr>
          <a:xfrm>
            <a:off x="592138" y="1411288"/>
            <a:ext cx="6192837" cy="3686175"/>
          </a:xfrm>
        </p:spPr>
      </p:pic>
      <p:pic>
        <p:nvPicPr>
          <p:cNvPr id="17" name="图片占位符 16">
            <a:extLst>
              <a:ext uri="{FF2B5EF4-FFF2-40B4-BE49-F238E27FC236}">
                <a16:creationId xmlns:a16="http://schemas.microsoft.com/office/drawing/2014/main" id="{341D1C14-89FD-4543-9040-B5DF6D0F9CB9}"/>
              </a:ext>
            </a:extLst>
          </p:cNvPr>
          <p:cNvPicPr>
            <a:picLocks noGrp="1" noChangeAspect="1"/>
          </p:cNvPicPr>
          <p:nvPr>
            <p:ph type="pic" sz="quarter" idx="16"/>
          </p:nvPr>
        </p:nvPicPr>
        <p:blipFill>
          <a:blip r:embed="rId4"/>
          <a:srcRect l="4079" r="4079"/>
          <a:stretch>
            <a:fillRect/>
          </a:stretch>
        </p:blipFill>
        <p:spPr>
          <a:xfrm>
            <a:off x="7371556" y="1412876"/>
            <a:ext cx="1563687" cy="3684587"/>
          </a:xfrm>
          <a:prstGeom prst="rect">
            <a:avLst/>
          </a:prstGeom>
        </p:spPr>
      </p:pic>
      <p:sp>
        <p:nvSpPr>
          <p:cNvPr id="4" name="文本占位符 3">
            <a:extLst>
              <a:ext uri="{FF2B5EF4-FFF2-40B4-BE49-F238E27FC236}">
                <a16:creationId xmlns:a16="http://schemas.microsoft.com/office/drawing/2014/main" id="{EF987693-872F-7974-D538-F4A3023300C6}"/>
              </a:ext>
            </a:extLst>
          </p:cNvPr>
          <p:cNvSpPr>
            <a:spLocks noGrp="1"/>
          </p:cNvSpPr>
          <p:nvPr>
            <p:ph type="body" sz="quarter" idx="18"/>
          </p:nvPr>
        </p:nvSpPr>
        <p:spPr/>
        <p:txBody>
          <a:bodyPr/>
          <a:lstStyle/>
          <a:p>
            <a:r>
              <a:rPr lang="zh-CN" altLang="en-US" dirty="0"/>
              <a:t>否</a:t>
            </a:r>
          </a:p>
        </p:txBody>
      </p:sp>
      <p:sp>
        <p:nvSpPr>
          <p:cNvPr id="5" name="文本占位符 4">
            <a:extLst>
              <a:ext uri="{FF2B5EF4-FFF2-40B4-BE49-F238E27FC236}">
                <a16:creationId xmlns:a16="http://schemas.microsoft.com/office/drawing/2014/main" id="{A2CB99DC-FB70-7B41-6D3E-473F772D2C36}"/>
              </a:ext>
            </a:extLst>
          </p:cNvPr>
          <p:cNvSpPr>
            <a:spLocks noGrp="1"/>
          </p:cNvSpPr>
          <p:nvPr>
            <p:ph type="body" sz="quarter" idx="20"/>
          </p:nvPr>
        </p:nvSpPr>
        <p:spPr/>
        <p:txBody>
          <a:bodyPr/>
          <a:lstStyle/>
          <a:p>
            <a:r>
              <a:rPr lang="zh-CN" altLang="en-US" dirty="0"/>
              <a:t>合格</a:t>
            </a:r>
          </a:p>
        </p:txBody>
      </p:sp>
    </p:spTree>
    <p:extLst>
      <p:ext uri="{BB962C8B-B14F-4D97-AF65-F5344CB8AC3E}">
        <p14:creationId xmlns:p14="http://schemas.microsoft.com/office/powerpoint/2010/main" val="2415019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a:extLst>
              <a:ext uri="{FF2B5EF4-FFF2-40B4-BE49-F238E27FC236}">
                <a16:creationId xmlns:a16="http://schemas.microsoft.com/office/drawing/2014/main" id="{4EFC3567-1878-0D45-B8CC-D0DD16F46B9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984" r="2984"/>
          <a:stretch>
            <a:fillRect/>
          </a:stretch>
        </p:blipFill>
        <p:spPr>
          <a:xfrm>
            <a:off x="4586288" y="560388"/>
            <a:ext cx="7275512" cy="3686175"/>
          </a:xfrm>
        </p:spPr>
      </p:pic>
      <p:sp>
        <p:nvSpPr>
          <p:cNvPr id="4" name="文本占位符 3">
            <a:extLst>
              <a:ext uri="{FF2B5EF4-FFF2-40B4-BE49-F238E27FC236}">
                <a16:creationId xmlns:a16="http://schemas.microsoft.com/office/drawing/2014/main" id="{246B7272-8CD7-9541-41F4-8F90148E39F8}"/>
              </a:ext>
            </a:extLst>
          </p:cNvPr>
          <p:cNvSpPr>
            <a:spLocks noGrp="1"/>
          </p:cNvSpPr>
          <p:nvPr>
            <p:ph type="body" sz="quarter" idx="24"/>
          </p:nvPr>
        </p:nvSpPr>
        <p:spPr/>
        <p:txBody>
          <a:bodyPr/>
          <a:lstStyle/>
          <a:p>
            <a:r>
              <a:rPr lang="zh-CN" altLang="en-US" dirty="0"/>
              <a:t>市级</a:t>
            </a:r>
          </a:p>
        </p:txBody>
      </p:sp>
      <p:sp>
        <p:nvSpPr>
          <p:cNvPr id="5" name="文本占位符 4">
            <a:extLst>
              <a:ext uri="{FF2B5EF4-FFF2-40B4-BE49-F238E27FC236}">
                <a16:creationId xmlns:a16="http://schemas.microsoft.com/office/drawing/2014/main" id="{7AF7D5B8-3FA8-D9A8-EE61-F9B027161091}"/>
              </a:ext>
            </a:extLst>
          </p:cNvPr>
          <p:cNvSpPr>
            <a:spLocks noGrp="1"/>
          </p:cNvSpPr>
          <p:nvPr>
            <p:ph type="body" sz="quarter" idx="25"/>
          </p:nvPr>
        </p:nvSpPr>
        <p:spPr/>
        <p:txBody>
          <a:bodyPr/>
          <a:lstStyle/>
          <a:p>
            <a:r>
              <a:rPr lang="en-US" altLang="zh-CN" dirty="0"/>
              <a:t>2022.3</a:t>
            </a:r>
            <a:endParaRPr lang="zh-CN" altLang="en-US" dirty="0"/>
          </a:p>
        </p:txBody>
      </p:sp>
      <p:sp>
        <p:nvSpPr>
          <p:cNvPr id="6" name="文本占位符 5">
            <a:extLst>
              <a:ext uri="{FF2B5EF4-FFF2-40B4-BE49-F238E27FC236}">
                <a16:creationId xmlns:a16="http://schemas.microsoft.com/office/drawing/2014/main" id="{E9E0C502-5EBE-3050-F586-1E405FB82199}"/>
              </a:ext>
            </a:extLst>
          </p:cNvPr>
          <p:cNvSpPr>
            <a:spLocks noGrp="1"/>
          </p:cNvSpPr>
          <p:nvPr>
            <p:ph type="body" sz="quarter" idx="26"/>
          </p:nvPr>
        </p:nvSpPr>
        <p:spPr/>
        <p:txBody>
          <a:bodyPr/>
          <a:lstStyle/>
          <a:p>
            <a:r>
              <a:rPr lang="zh-CN" altLang="en-US" dirty="0"/>
              <a:t>是</a:t>
            </a:r>
          </a:p>
        </p:txBody>
      </p:sp>
      <p:sp>
        <p:nvSpPr>
          <p:cNvPr id="16" name="日期占位符 15">
            <a:extLst>
              <a:ext uri="{FF2B5EF4-FFF2-40B4-BE49-F238E27FC236}">
                <a16:creationId xmlns:a16="http://schemas.microsoft.com/office/drawing/2014/main" id="{D0036F04-173B-44E3-8284-3AB20EEED1AC}"/>
              </a:ext>
            </a:extLst>
          </p:cNvPr>
          <p:cNvSpPr>
            <a:spLocks noGrp="1"/>
          </p:cNvSpPr>
          <p:nvPr>
            <p:ph type="dt" sz="half" idx="31"/>
          </p:nvPr>
        </p:nvSpPr>
        <p:spPr/>
        <p:txBody>
          <a:bodyPr/>
          <a:lstStyle/>
          <a:p>
            <a:fld id="{587DAA90-29F5-417B-B46D-B899372A1103}" type="datetime1">
              <a:rPr lang="zh-CN" altLang="en-US" smtClean="0"/>
              <a:t>2022/9/19</a:t>
            </a:fld>
            <a:endParaRPr lang="zh-CN" altLang="en-US"/>
          </a:p>
        </p:txBody>
      </p:sp>
      <p:sp>
        <p:nvSpPr>
          <p:cNvPr id="17" name="页脚占位符 16">
            <a:extLst>
              <a:ext uri="{FF2B5EF4-FFF2-40B4-BE49-F238E27FC236}">
                <a16:creationId xmlns:a16="http://schemas.microsoft.com/office/drawing/2014/main" id="{C1296A33-0AFC-4DD0-BA18-074D270DCC8C}"/>
              </a:ext>
            </a:extLst>
          </p:cNvPr>
          <p:cNvSpPr>
            <a:spLocks noGrp="1"/>
          </p:cNvSpPr>
          <p:nvPr>
            <p:ph type="ftr" sz="quarter" idx="32"/>
          </p:nvPr>
        </p:nvSpPr>
        <p:spPr/>
        <p:txBody>
          <a:bodyPr/>
          <a:lstStyle/>
          <a:p>
            <a:r>
              <a:rPr lang="zh-CN" altLang="en-US"/>
              <a:t>科研创新</a:t>
            </a:r>
            <a:endParaRPr lang="zh-CN" altLang="en-US" dirty="0"/>
          </a:p>
        </p:txBody>
      </p:sp>
      <p:sp>
        <p:nvSpPr>
          <p:cNvPr id="18" name="灯片编号占位符 17">
            <a:extLst>
              <a:ext uri="{FF2B5EF4-FFF2-40B4-BE49-F238E27FC236}">
                <a16:creationId xmlns:a16="http://schemas.microsoft.com/office/drawing/2014/main" id="{449D63AD-1F9C-4B74-B985-3C6409D0D380}"/>
              </a:ext>
            </a:extLst>
          </p:cNvPr>
          <p:cNvSpPr>
            <a:spLocks noGrp="1"/>
          </p:cNvSpPr>
          <p:nvPr>
            <p:ph type="sldNum" sz="quarter" idx="33"/>
          </p:nvPr>
        </p:nvSpPr>
        <p:spPr/>
        <p:txBody>
          <a:bodyPr/>
          <a:lstStyle/>
          <a:p>
            <a:fld id="{9AA6FF88-808C-4C6D-A82A-9E76CF366563}" type="slidenum">
              <a:rPr lang="zh-CN" altLang="en-US" smtClean="0"/>
              <a:t>3</a:t>
            </a:fld>
            <a:endParaRPr lang="zh-CN" altLang="en-US"/>
          </a:p>
        </p:txBody>
      </p:sp>
      <p:sp>
        <p:nvSpPr>
          <p:cNvPr id="7" name="文本占位符 6">
            <a:extLst>
              <a:ext uri="{FF2B5EF4-FFF2-40B4-BE49-F238E27FC236}">
                <a16:creationId xmlns:a16="http://schemas.microsoft.com/office/drawing/2014/main" id="{00F51D4E-610A-9E2F-ED46-563898667E5A}"/>
              </a:ext>
            </a:extLst>
          </p:cNvPr>
          <p:cNvSpPr>
            <a:spLocks noGrp="1"/>
          </p:cNvSpPr>
          <p:nvPr>
            <p:ph type="body" sz="quarter" idx="38"/>
          </p:nvPr>
        </p:nvSpPr>
        <p:spPr/>
        <p:txBody>
          <a:bodyPr/>
          <a:lstStyle/>
          <a:p>
            <a:r>
              <a:rPr lang="en-US" altLang="zh-CN" dirty="0"/>
              <a:t>0.4</a:t>
            </a:r>
            <a:endParaRPr lang="zh-CN" altLang="en-US" dirty="0"/>
          </a:p>
        </p:txBody>
      </p:sp>
      <p:sp>
        <p:nvSpPr>
          <p:cNvPr id="8" name="文本占位符 7">
            <a:extLst>
              <a:ext uri="{FF2B5EF4-FFF2-40B4-BE49-F238E27FC236}">
                <a16:creationId xmlns:a16="http://schemas.microsoft.com/office/drawing/2014/main" id="{843D3661-8C45-A859-BC85-35C1077DEA6B}"/>
              </a:ext>
            </a:extLst>
          </p:cNvPr>
          <p:cNvSpPr>
            <a:spLocks noGrp="1"/>
          </p:cNvSpPr>
          <p:nvPr>
            <p:ph type="body" sz="quarter" idx="43"/>
          </p:nvPr>
        </p:nvSpPr>
        <p:spPr/>
        <p:txBody>
          <a:bodyPr/>
          <a:lstStyle/>
          <a:p>
            <a:endParaRPr lang="zh-CN" altLang="en-US"/>
          </a:p>
        </p:txBody>
      </p:sp>
      <p:sp>
        <p:nvSpPr>
          <p:cNvPr id="9" name="文本占位符 8">
            <a:extLst>
              <a:ext uri="{FF2B5EF4-FFF2-40B4-BE49-F238E27FC236}">
                <a16:creationId xmlns:a16="http://schemas.microsoft.com/office/drawing/2014/main" id="{34E63426-9C37-565D-AE17-DA2172E4DC38}"/>
              </a:ext>
            </a:extLst>
          </p:cNvPr>
          <p:cNvSpPr>
            <a:spLocks noGrp="1"/>
          </p:cNvSpPr>
          <p:nvPr>
            <p:ph type="body" sz="quarter" idx="44"/>
          </p:nvPr>
        </p:nvSpPr>
        <p:spPr/>
        <p:txBody>
          <a:bodyPr/>
          <a:lstStyle/>
          <a:p>
            <a:endParaRPr lang="zh-CN" altLang="en-US"/>
          </a:p>
        </p:txBody>
      </p:sp>
      <p:sp>
        <p:nvSpPr>
          <p:cNvPr id="10" name="文本占位符 9">
            <a:extLst>
              <a:ext uri="{FF2B5EF4-FFF2-40B4-BE49-F238E27FC236}">
                <a16:creationId xmlns:a16="http://schemas.microsoft.com/office/drawing/2014/main" id="{5F1B6815-731C-6D18-9E71-F32C891590E4}"/>
              </a:ext>
            </a:extLst>
          </p:cNvPr>
          <p:cNvSpPr>
            <a:spLocks noGrp="1"/>
          </p:cNvSpPr>
          <p:nvPr>
            <p:ph type="body" sz="quarter" idx="46"/>
          </p:nvPr>
        </p:nvSpPr>
        <p:spPr/>
        <p:txBody>
          <a:bodyPr/>
          <a:lstStyle/>
          <a:p>
            <a:endParaRPr lang="zh-CN" altLang="en-US"/>
          </a:p>
        </p:txBody>
      </p:sp>
      <p:sp>
        <p:nvSpPr>
          <p:cNvPr id="11" name="文本占位符 10">
            <a:extLst>
              <a:ext uri="{FF2B5EF4-FFF2-40B4-BE49-F238E27FC236}">
                <a16:creationId xmlns:a16="http://schemas.microsoft.com/office/drawing/2014/main" id="{C7A46D13-90CB-5A1F-2CBF-C39AA6A986B1}"/>
              </a:ext>
            </a:extLst>
          </p:cNvPr>
          <p:cNvSpPr>
            <a:spLocks noGrp="1"/>
          </p:cNvSpPr>
          <p:nvPr>
            <p:ph type="body" sz="quarter" idx="50"/>
          </p:nvPr>
        </p:nvSpPr>
        <p:spPr/>
        <p:txBody>
          <a:bodyPr/>
          <a:lstStyle/>
          <a:p>
            <a:r>
              <a:rPr lang="en-US" altLang="zh-CN" dirty="0"/>
              <a:t>2023.4</a:t>
            </a:r>
            <a:endParaRPr lang="zh-CN" altLang="en-US" dirty="0"/>
          </a:p>
        </p:txBody>
      </p:sp>
      <p:sp>
        <p:nvSpPr>
          <p:cNvPr id="14" name="图片占位符 13">
            <a:extLst>
              <a:ext uri="{FF2B5EF4-FFF2-40B4-BE49-F238E27FC236}">
                <a16:creationId xmlns:a16="http://schemas.microsoft.com/office/drawing/2014/main" id="{8382D2D1-20C4-0249-A6C4-6B62FCFB5EFB}"/>
              </a:ext>
            </a:extLst>
          </p:cNvPr>
          <p:cNvSpPr>
            <a:spLocks noGrp="1"/>
          </p:cNvSpPr>
          <p:nvPr>
            <p:ph type="pic" sz="quarter" idx="13"/>
          </p:nvPr>
        </p:nvSpPr>
        <p:spPr>
          <a:xfrm>
            <a:off x="330102" y="560970"/>
            <a:ext cx="3504479" cy="3685880"/>
          </a:xfrm>
        </p:spPr>
      </p:sp>
    </p:spTree>
    <p:extLst>
      <p:ext uri="{BB962C8B-B14F-4D97-AF65-F5344CB8AC3E}">
        <p14:creationId xmlns:p14="http://schemas.microsoft.com/office/powerpoint/2010/main" val="413895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descr="cbb0c694-2a85-4b04-b6fb-3a5d8375fe17"/>
          <p:cNvPicPr>
            <a:picLocks noGrp="1" noChangeAspect="1"/>
          </p:cNvPicPr>
          <p:nvPr>
            <p:ph type="pic" sz="quarter" idx="13"/>
          </p:nvPr>
        </p:nvPicPr>
        <p:blipFill>
          <a:blip r:embed="rId3"/>
          <a:stretch>
            <a:fillRect/>
          </a:stretch>
        </p:blipFill>
        <p:spPr>
          <a:xfrm>
            <a:off x="7701280" y="1198880"/>
            <a:ext cx="2300605" cy="4135755"/>
          </a:xfrm>
          <a:prstGeom prst="rect">
            <a:avLst/>
          </a:prstGeom>
        </p:spPr>
      </p:pic>
      <p:sp>
        <p:nvSpPr>
          <p:cNvPr id="10" name="日期占位符 9"/>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1" name="页脚占位符 10"/>
          <p:cNvSpPr>
            <a:spLocks noGrp="1"/>
          </p:cNvSpPr>
          <p:nvPr>
            <p:ph type="ftr" sz="quarter" idx="32"/>
          </p:nvPr>
        </p:nvSpPr>
        <p:spPr/>
        <p:txBody>
          <a:bodyPr/>
          <a:lstStyle/>
          <a:p>
            <a:r>
              <a:rPr lang="zh-CN" altLang="en-US"/>
              <a:t>科研创新</a:t>
            </a:r>
          </a:p>
        </p:txBody>
      </p:sp>
      <p:sp>
        <p:nvSpPr>
          <p:cNvPr id="12" name="灯片编号占位符 11"/>
          <p:cNvSpPr>
            <a:spLocks noGrp="1"/>
          </p:cNvSpPr>
          <p:nvPr>
            <p:ph type="sldNum" sz="quarter" idx="33"/>
          </p:nvPr>
        </p:nvSpPr>
        <p:spPr/>
        <p:txBody>
          <a:bodyPr/>
          <a:lstStyle/>
          <a:p>
            <a:fld id="{9AA6FF88-808C-4C6D-A82A-9E76CF366563}" type="slidenum">
              <a:rPr lang="zh-CN" altLang="en-US" smtClean="0"/>
              <a:t>4</a:t>
            </a:fld>
            <a:endParaRPr lang="zh-CN" altLang="en-US"/>
          </a:p>
        </p:txBody>
      </p:sp>
      <p:sp>
        <p:nvSpPr>
          <p:cNvPr id="22" name="文本占位符 21"/>
          <p:cNvSpPr>
            <a:spLocks noGrp="1"/>
          </p:cNvSpPr>
          <p:nvPr>
            <p:ph type="body" sz="quarter" idx="43"/>
          </p:nvPr>
        </p:nvSpPr>
        <p:spPr/>
        <p:txBody>
          <a:bodyPr/>
          <a:lstStyle/>
          <a:p>
            <a:r>
              <a:rPr lang="zh-CN" altLang="en-US"/>
              <a:t>医学影像大数据与AI辅助诊断</a:t>
            </a:r>
          </a:p>
        </p:txBody>
      </p:sp>
      <p:sp>
        <p:nvSpPr>
          <p:cNvPr id="23" name="文本占位符 22"/>
          <p:cNvSpPr>
            <a:spLocks noGrp="1"/>
          </p:cNvSpPr>
          <p:nvPr>
            <p:ph type="body" sz="quarter" idx="44"/>
          </p:nvPr>
        </p:nvSpPr>
        <p:spPr/>
        <p:txBody>
          <a:bodyPr/>
          <a:lstStyle/>
          <a:p>
            <a:r>
              <a:rPr lang="en-US" altLang="zh-CN"/>
              <a:t>2022</a:t>
            </a:r>
            <a:r>
              <a:rPr lang="zh-CN" altLang="en-US"/>
              <a:t>年</a:t>
            </a:r>
            <a:r>
              <a:rPr lang="en-US" altLang="zh-CN"/>
              <a:t>5</a:t>
            </a:r>
            <a:r>
              <a:rPr lang="zh-CN" altLang="en-US"/>
              <a:t>月</a:t>
            </a:r>
            <a:r>
              <a:rPr lang="en-US" altLang="zh-CN"/>
              <a:t>31</a:t>
            </a:r>
            <a:r>
              <a:rPr lang="zh-CN" altLang="en-US"/>
              <a:t>日</a:t>
            </a:r>
            <a:r>
              <a:rPr lang="en-US" altLang="zh-CN"/>
              <a:t> 14</a:t>
            </a:r>
            <a:r>
              <a:rPr lang="zh-CN" altLang="en-US"/>
              <a:t>：</a:t>
            </a:r>
            <a:r>
              <a:rPr lang="en-US" altLang="zh-CN"/>
              <a:t>00</a:t>
            </a:r>
          </a:p>
        </p:txBody>
      </p:sp>
      <p:sp>
        <p:nvSpPr>
          <p:cNvPr id="24" name="文本占位符 23"/>
          <p:cNvSpPr>
            <a:spLocks noGrp="1"/>
          </p:cNvSpPr>
          <p:nvPr>
            <p:ph type="body" sz="quarter" idx="46"/>
          </p:nvPr>
        </p:nvSpPr>
        <p:spPr/>
        <p:txBody>
          <a:bodyPr/>
          <a:lstStyle/>
          <a:p>
            <a:endParaRPr lang="zh-CN" altLang="en-US"/>
          </a:p>
        </p:txBody>
      </p:sp>
      <p:sp>
        <p:nvSpPr>
          <p:cNvPr id="25" name="文本占位符 24"/>
          <p:cNvSpPr>
            <a:spLocks noGrp="1"/>
          </p:cNvSpPr>
          <p:nvPr>
            <p:ph type="body" sz="quarter" idx="52"/>
          </p:nvPr>
        </p:nvSpPr>
        <p:spPr/>
        <p:txBody>
          <a:bodyPr/>
          <a:lstStyle/>
          <a:p>
            <a:r>
              <a:rPr lang="zh-CN" altLang="en-US"/>
              <a:t>腾讯会议（</a:t>
            </a:r>
            <a:r>
              <a:rPr lang="en-US" altLang="zh-CN"/>
              <a:t>348-338-733</a:t>
            </a:r>
            <a:r>
              <a:rPr lang="zh-CN" altLang="en-US"/>
              <a:t>）</a:t>
            </a:r>
          </a:p>
        </p:txBody>
      </p:sp>
      <p:sp>
        <p:nvSpPr>
          <p:cNvPr id="26" name="文本占位符 25"/>
          <p:cNvSpPr>
            <a:spLocks noGrp="1"/>
          </p:cNvSpPr>
          <p:nvPr>
            <p:ph type="body" sz="quarter" idx="54"/>
          </p:nvPr>
        </p:nvSpPr>
        <p:spPr/>
        <p:txBody>
          <a:bodyPr>
            <a:noAutofit/>
          </a:bodyPr>
          <a:lstStyle/>
          <a:p>
            <a:r>
              <a:rPr lang="zh-CN" altLang="en-US"/>
              <a:t>本报告从多个层次与角度解读人工智能技术对医学影像及轲助珍断的赋能方式,并探讨如何突破传统定位结合A优势,推出新的医学成像设备,使A下沉至成相前端,从而深刻推动医学技术的进步。</a:t>
            </a:r>
          </a:p>
        </p:txBody>
      </p:sp>
      <p:sp>
        <p:nvSpPr>
          <p:cNvPr id="27" name="文本占位符 26"/>
          <p:cNvSpPr>
            <a:spLocks noGrp="1"/>
          </p:cNvSpPr>
          <p:nvPr>
            <p:ph type="body" sz="quarter" idx="56"/>
          </p:nvPr>
        </p:nvSpPr>
        <p:spPr/>
        <p:txBody>
          <a:bodyPr/>
          <a:lstStyle/>
          <a:p>
            <a:endParaRPr lang="zh-CN" altLang="en-US"/>
          </a:p>
        </p:txBody>
      </p:sp>
      <p:sp>
        <p:nvSpPr>
          <p:cNvPr id="28" name="文本占位符 27"/>
          <p:cNvSpPr>
            <a:spLocks noGrp="1"/>
          </p:cNvSpPr>
          <p:nvPr>
            <p:ph type="body" sz="quarter" idx="71"/>
          </p:nvPr>
        </p:nvSpPr>
        <p:spPr/>
        <p:txBody>
          <a:bodyPr/>
          <a:lstStyle/>
          <a:p>
            <a:r>
              <a:rPr lang="en-US" altLang="zh-CN"/>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11" name="页脚占位符 10"/>
          <p:cNvSpPr>
            <a:spLocks noGrp="1"/>
          </p:cNvSpPr>
          <p:nvPr>
            <p:ph type="ftr" sz="quarter" idx="32"/>
          </p:nvPr>
        </p:nvSpPr>
        <p:spPr/>
        <p:txBody>
          <a:bodyPr/>
          <a:lstStyle/>
          <a:p>
            <a:r>
              <a:rPr lang="zh-CN" altLang="en-US"/>
              <a:t>科研创新</a:t>
            </a:r>
          </a:p>
        </p:txBody>
      </p:sp>
      <p:sp>
        <p:nvSpPr>
          <p:cNvPr id="12" name="灯片编号占位符 11"/>
          <p:cNvSpPr>
            <a:spLocks noGrp="1"/>
          </p:cNvSpPr>
          <p:nvPr>
            <p:ph type="sldNum" sz="quarter" idx="33"/>
          </p:nvPr>
        </p:nvSpPr>
        <p:spPr/>
        <p:txBody>
          <a:bodyPr/>
          <a:lstStyle/>
          <a:p>
            <a:fld id="{9AA6FF88-808C-4C6D-A82A-9E76CF366563}" type="slidenum">
              <a:rPr lang="zh-CN" altLang="en-US" smtClean="0"/>
              <a:t>5</a:t>
            </a:fld>
            <a:endParaRPr lang="zh-CN" altLang="en-US"/>
          </a:p>
        </p:txBody>
      </p:sp>
      <p:sp>
        <p:nvSpPr>
          <p:cNvPr id="22" name="文本占位符 21"/>
          <p:cNvSpPr>
            <a:spLocks noGrp="1"/>
          </p:cNvSpPr>
          <p:nvPr>
            <p:ph type="body" sz="quarter" idx="43"/>
          </p:nvPr>
        </p:nvSpPr>
        <p:spPr/>
        <p:txBody>
          <a:bodyPr/>
          <a:lstStyle/>
          <a:p>
            <a:r>
              <a:rPr lang="zh-CN" altLang="en-US"/>
              <a:t>面向深度图的增强与应用</a:t>
            </a:r>
          </a:p>
        </p:txBody>
      </p:sp>
      <p:sp>
        <p:nvSpPr>
          <p:cNvPr id="23" name="文本占位符 22"/>
          <p:cNvSpPr>
            <a:spLocks noGrp="1"/>
          </p:cNvSpPr>
          <p:nvPr>
            <p:ph type="body" sz="quarter" idx="44"/>
          </p:nvPr>
        </p:nvSpPr>
        <p:spPr/>
        <p:txBody>
          <a:bodyPr/>
          <a:lstStyle/>
          <a:p>
            <a:r>
              <a:rPr lang="en-US" altLang="zh-CN"/>
              <a:t>2022</a:t>
            </a:r>
            <a:r>
              <a:rPr lang="zh-CN" altLang="en-US"/>
              <a:t>年</a:t>
            </a:r>
            <a:r>
              <a:rPr lang="en-US" altLang="zh-CN"/>
              <a:t>5</a:t>
            </a:r>
            <a:r>
              <a:rPr lang="zh-CN" altLang="en-US"/>
              <a:t>月</a:t>
            </a:r>
            <a:r>
              <a:rPr lang="en-US" altLang="zh-CN"/>
              <a:t>31</a:t>
            </a:r>
            <a:r>
              <a:rPr lang="zh-CN" altLang="en-US"/>
              <a:t>日</a:t>
            </a:r>
            <a:r>
              <a:rPr lang="en-US" altLang="zh-CN"/>
              <a:t> 14</a:t>
            </a:r>
            <a:r>
              <a:rPr lang="zh-CN" altLang="en-US"/>
              <a:t>：</a:t>
            </a:r>
            <a:r>
              <a:rPr lang="en-US" altLang="zh-CN"/>
              <a:t>55</a:t>
            </a:r>
          </a:p>
        </p:txBody>
      </p:sp>
      <p:sp>
        <p:nvSpPr>
          <p:cNvPr id="24" name="文本占位符 23"/>
          <p:cNvSpPr>
            <a:spLocks noGrp="1"/>
          </p:cNvSpPr>
          <p:nvPr>
            <p:ph type="body" sz="quarter" idx="46"/>
          </p:nvPr>
        </p:nvSpPr>
        <p:spPr/>
        <p:txBody>
          <a:bodyPr/>
          <a:lstStyle/>
          <a:p>
            <a:endParaRPr lang="zh-CN" altLang="en-US"/>
          </a:p>
        </p:txBody>
      </p:sp>
      <p:sp>
        <p:nvSpPr>
          <p:cNvPr id="25" name="文本占位符 24"/>
          <p:cNvSpPr>
            <a:spLocks noGrp="1"/>
          </p:cNvSpPr>
          <p:nvPr>
            <p:ph type="body" sz="quarter" idx="52"/>
          </p:nvPr>
        </p:nvSpPr>
        <p:spPr/>
        <p:txBody>
          <a:bodyPr/>
          <a:lstStyle/>
          <a:p>
            <a:r>
              <a:rPr lang="zh-CN" altLang="en-US"/>
              <a:t>腾讯会议（</a:t>
            </a:r>
            <a:r>
              <a:rPr lang="en-US" altLang="zh-CN"/>
              <a:t>348-338-733</a:t>
            </a:r>
            <a:r>
              <a:rPr lang="zh-CN" altLang="en-US"/>
              <a:t>）</a:t>
            </a:r>
          </a:p>
        </p:txBody>
      </p:sp>
      <p:sp>
        <p:nvSpPr>
          <p:cNvPr id="26" name="文本占位符 25"/>
          <p:cNvSpPr>
            <a:spLocks noGrp="1"/>
          </p:cNvSpPr>
          <p:nvPr>
            <p:ph type="body" sz="quarter" idx="54"/>
          </p:nvPr>
        </p:nvSpPr>
        <p:spPr/>
        <p:txBody>
          <a:bodyPr>
            <a:noAutofit/>
          </a:bodyPr>
          <a:lstStyle/>
          <a:p>
            <a:r>
              <a:rPr lang="zh-CN" altLang="en-US" sz="1600"/>
              <a:t>本次报告将首先分享面向深度数据的超分辨率重建任务的相关研究成果并介绍以RGBD显著性目标检测任务为代表的深度图应用研究成果。</a:t>
            </a:r>
          </a:p>
        </p:txBody>
      </p:sp>
      <p:sp>
        <p:nvSpPr>
          <p:cNvPr id="27" name="文本占位符 26"/>
          <p:cNvSpPr>
            <a:spLocks noGrp="1"/>
          </p:cNvSpPr>
          <p:nvPr>
            <p:ph type="body" sz="quarter" idx="56"/>
          </p:nvPr>
        </p:nvSpPr>
        <p:spPr/>
        <p:txBody>
          <a:bodyPr/>
          <a:lstStyle/>
          <a:p>
            <a:endParaRPr lang="zh-CN" altLang="en-US"/>
          </a:p>
        </p:txBody>
      </p:sp>
      <p:sp>
        <p:nvSpPr>
          <p:cNvPr id="28" name="文本占位符 27"/>
          <p:cNvSpPr>
            <a:spLocks noGrp="1"/>
          </p:cNvSpPr>
          <p:nvPr>
            <p:ph type="body" sz="quarter" idx="71"/>
          </p:nvPr>
        </p:nvSpPr>
        <p:spPr/>
        <p:txBody>
          <a:bodyPr/>
          <a:lstStyle/>
          <a:p>
            <a:r>
              <a:rPr lang="en-US" altLang="zh-CN"/>
              <a:t>0.1</a:t>
            </a:r>
          </a:p>
        </p:txBody>
      </p:sp>
      <p:pic>
        <p:nvPicPr>
          <p:cNvPr id="4" name="图片占位符 3" descr="ad7e3e72-0ca6-4c79-902d-399f5e1f1fd5"/>
          <p:cNvPicPr>
            <a:picLocks noGrp="1" noChangeAspect="1"/>
          </p:cNvPicPr>
          <p:nvPr>
            <p:ph type="pic" sz="quarter" idx="13"/>
          </p:nvPr>
        </p:nvPicPr>
        <p:blipFill>
          <a:blip r:embed="rId3"/>
          <a:stretch>
            <a:fillRect/>
          </a:stretch>
        </p:blipFill>
        <p:spPr>
          <a:xfrm>
            <a:off x="7701280" y="1198880"/>
            <a:ext cx="2300605" cy="41357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7065766-E6BB-6622-6A5E-DDF59AC41DA0}"/>
              </a:ext>
            </a:extLst>
          </p:cNvPr>
          <p:cNvSpPr>
            <a:spLocks noGrp="1"/>
          </p:cNvSpPr>
          <p:nvPr>
            <p:ph type="dt" sz="half" idx="31"/>
          </p:nvPr>
        </p:nvSpPr>
        <p:spPr/>
        <p:txBody>
          <a:bodyPr/>
          <a:lstStyle/>
          <a:p>
            <a:fld id="{89A733F5-2EDC-456E-863A-28564D441A9E}" type="datetime1">
              <a:rPr lang="zh-CN" altLang="en-US" smtClean="0"/>
              <a:t>2022/9/19</a:t>
            </a:fld>
            <a:endParaRPr lang="zh-CN" altLang="en-US"/>
          </a:p>
        </p:txBody>
      </p:sp>
      <p:sp>
        <p:nvSpPr>
          <p:cNvPr id="3" name="页脚占位符 2">
            <a:extLst>
              <a:ext uri="{FF2B5EF4-FFF2-40B4-BE49-F238E27FC236}">
                <a16:creationId xmlns:a16="http://schemas.microsoft.com/office/drawing/2014/main" id="{52188FD0-16DA-2C99-69E1-233CA00C7DD3}"/>
              </a:ext>
            </a:extLst>
          </p:cNvPr>
          <p:cNvSpPr>
            <a:spLocks noGrp="1"/>
          </p:cNvSpPr>
          <p:nvPr>
            <p:ph type="ftr" sz="quarter" idx="32"/>
          </p:nvPr>
        </p:nvSpPr>
        <p:spPr/>
        <p:txBody>
          <a:bodyPr/>
          <a:lstStyle/>
          <a:p>
            <a:r>
              <a:rPr lang="zh-CN" altLang="en-US"/>
              <a:t>社会公益</a:t>
            </a:r>
            <a:endParaRPr lang="zh-CN" altLang="en-US" dirty="0"/>
          </a:p>
        </p:txBody>
      </p:sp>
      <p:sp>
        <p:nvSpPr>
          <p:cNvPr id="4" name="灯片编号占位符 3">
            <a:extLst>
              <a:ext uri="{FF2B5EF4-FFF2-40B4-BE49-F238E27FC236}">
                <a16:creationId xmlns:a16="http://schemas.microsoft.com/office/drawing/2014/main" id="{71F0BAE8-F6A5-EDFC-EAEE-DB93A14935CD}"/>
              </a:ext>
            </a:extLst>
          </p:cNvPr>
          <p:cNvSpPr>
            <a:spLocks noGrp="1"/>
          </p:cNvSpPr>
          <p:nvPr>
            <p:ph type="sldNum" sz="quarter" idx="33"/>
          </p:nvPr>
        </p:nvSpPr>
        <p:spPr/>
        <p:txBody>
          <a:bodyPr/>
          <a:lstStyle/>
          <a:p>
            <a:fld id="{9AA6FF88-808C-4C6D-A82A-9E76CF366563}" type="slidenum">
              <a:rPr lang="zh-CN" altLang="en-US" smtClean="0"/>
              <a:t>6</a:t>
            </a:fld>
            <a:endParaRPr lang="zh-CN" altLang="en-US"/>
          </a:p>
        </p:txBody>
      </p:sp>
      <p:pic>
        <p:nvPicPr>
          <p:cNvPr id="12" name="图片占位符 11">
            <a:extLst>
              <a:ext uri="{FF2B5EF4-FFF2-40B4-BE49-F238E27FC236}">
                <a16:creationId xmlns:a16="http://schemas.microsoft.com/office/drawing/2014/main" id="{3F9740DF-0671-354D-A16D-B28C38A30436}"/>
              </a:ext>
            </a:extLst>
          </p:cNvPr>
          <p:cNvPicPr>
            <a:picLocks noGrp="1" noChangeAspect="1"/>
          </p:cNvPicPr>
          <p:nvPr>
            <p:ph type="pic" sz="quarter" idx="56"/>
          </p:nvPr>
        </p:nvPicPr>
        <p:blipFill>
          <a:blip r:embed="rId3">
            <a:extLst>
              <a:ext uri="{28A0092B-C50C-407E-A947-70E740481C1C}">
                <a14:useLocalDpi xmlns:a14="http://schemas.microsoft.com/office/drawing/2010/main" val="0"/>
              </a:ext>
            </a:extLst>
          </a:blip>
          <a:srcRect t="6450" b="6450"/>
          <a:stretch>
            <a:fillRect/>
          </a:stretch>
        </p:blipFill>
        <p:spPr>
          <a:xfrm>
            <a:off x="339265" y="1554470"/>
            <a:ext cx="11725275" cy="3179762"/>
          </a:xfrm>
        </p:spPr>
      </p:pic>
      <p:sp>
        <p:nvSpPr>
          <p:cNvPr id="6" name="文本占位符 5">
            <a:extLst>
              <a:ext uri="{FF2B5EF4-FFF2-40B4-BE49-F238E27FC236}">
                <a16:creationId xmlns:a16="http://schemas.microsoft.com/office/drawing/2014/main" id="{8F254720-1D48-2374-6CC7-A138B971AC32}"/>
              </a:ext>
            </a:extLst>
          </p:cNvPr>
          <p:cNvSpPr>
            <a:spLocks noGrp="1"/>
          </p:cNvSpPr>
          <p:nvPr>
            <p:ph type="body" sz="quarter" idx="59"/>
          </p:nvPr>
        </p:nvSpPr>
        <p:spPr/>
        <p:txBody>
          <a:bodyPr/>
          <a:lstStyle/>
          <a:p>
            <a:r>
              <a:rPr lang="en-US" altLang="zh-CN" dirty="0"/>
              <a:t>9.5</a:t>
            </a:r>
            <a:r>
              <a:rPr lang="zh-CN" altLang="en-US" dirty="0"/>
              <a:t>小时</a:t>
            </a:r>
          </a:p>
        </p:txBody>
      </p:sp>
    </p:spTree>
    <p:extLst>
      <p:ext uri="{BB962C8B-B14F-4D97-AF65-F5344CB8AC3E}">
        <p14:creationId xmlns:p14="http://schemas.microsoft.com/office/powerpoint/2010/main" val="3261562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E418FB-49C7-2F19-B1E3-B7FCCAB0E16D}"/>
              </a:ext>
            </a:extLst>
          </p:cNvPr>
          <p:cNvSpPr>
            <a:spLocks noGrp="1"/>
          </p:cNvSpPr>
          <p:nvPr>
            <p:ph type="dt" sz="half" idx="31"/>
          </p:nvPr>
        </p:nvSpPr>
        <p:spPr/>
        <p:txBody>
          <a:bodyPr/>
          <a:lstStyle/>
          <a:p>
            <a:fld id="{551B2564-023D-461F-A3F4-72853BB05D49}" type="datetime1">
              <a:rPr lang="zh-CN" altLang="en-US" smtClean="0"/>
              <a:t>2022/9/19</a:t>
            </a:fld>
            <a:endParaRPr lang="zh-CN" altLang="en-US"/>
          </a:p>
        </p:txBody>
      </p:sp>
      <p:sp>
        <p:nvSpPr>
          <p:cNvPr id="3" name="页脚占位符 2">
            <a:extLst>
              <a:ext uri="{FF2B5EF4-FFF2-40B4-BE49-F238E27FC236}">
                <a16:creationId xmlns:a16="http://schemas.microsoft.com/office/drawing/2014/main" id="{BC0EABA8-D700-0C49-D137-53C2FD91E3BD}"/>
              </a:ext>
            </a:extLst>
          </p:cNvPr>
          <p:cNvSpPr>
            <a:spLocks noGrp="1"/>
          </p:cNvSpPr>
          <p:nvPr>
            <p:ph type="ftr" sz="quarter" idx="32"/>
          </p:nvPr>
        </p:nvSpPr>
        <p:spPr/>
        <p:txBody>
          <a:bodyPr/>
          <a:lstStyle/>
          <a:p>
            <a:r>
              <a:rPr lang="zh-CN" altLang="en-US" dirty="0"/>
              <a:t>文体活动</a:t>
            </a:r>
          </a:p>
        </p:txBody>
      </p:sp>
      <p:sp>
        <p:nvSpPr>
          <p:cNvPr id="4" name="灯片编号占位符 3">
            <a:extLst>
              <a:ext uri="{FF2B5EF4-FFF2-40B4-BE49-F238E27FC236}">
                <a16:creationId xmlns:a16="http://schemas.microsoft.com/office/drawing/2014/main" id="{BD12661F-5FBA-F0A5-0351-D84EEFFE6F5C}"/>
              </a:ext>
            </a:extLst>
          </p:cNvPr>
          <p:cNvSpPr>
            <a:spLocks noGrp="1"/>
          </p:cNvSpPr>
          <p:nvPr>
            <p:ph type="sldNum" sz="quarter" idx="33"/>
          </p:nvPr>
        </p:nvSpPr>
        <p:spPr/>
        <p:txBody>
          <a:bodyPr/>
          <a:lstStyle/>
          <a:p>
            <a:fld id="{9AA6FF88-808C-4C6D-A82A-9E76CF366563}" type="slidenum">
              <a:rPr lang="zh-CN" altLang="en-US" smtClean="0"/>
              <a:t>7</a:t>
            </a:fld>
            <a:endParaRPr lang="zh-CN" altLang="en-US"/>
          </a:p>
        </p:txBody>
      </p:sp>
      <p:pic>
        <p:nvPicPr>
          <p:cNvPr id="14" name="图片占位符 13">
            <a:extLst>
              <a:ext uri="{FF2B5EF4-FFF2-40B4-BE49-F238E27FC236}">
                <a16:creationId xmlns:a16="http://schemas.microsoft.com/office/drawing/2014/main" id="{2E1FDE8D-4E07-2147-B8B5-9E0DF2579DB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72" r="2272"/>
          <a:stretch>
            <a:fillRect/>
          </a:stretch>
        </p:blipFill>
        <p:spPr>
          <a:xfrm>
            <a:off x="8153400" y="1003300"/>
            <a:ext cx="3576638" cy="4494213"/>
          </a:xfrm>
        </p:spPr>
      </p:pic>
      <p:sp>
        <p:nvSpPr>
          <p:cNvPr id="24" name="文本占位符 23">
            <a:extLst>
              <a:ext uri="{FF2B5EF4-FFF2-40B4-BE49-F238E27FC236}">
                <a16:creationId xmlns:a16="http://schemas.microsoft.com/office/drawing/2014/main" id="{F8A53712-77B0-9C97-5758-69CE789CF1BE}"/>
              </a:ext>
            </a:extLst>
          </p:cNvPr>
          <p:cNvSpPr>
            <a:spLocks noGrp="1"/>
          </p:cNvSpPr>
          <p:nvPr>
            <p:ph type="body" sz="quarter" idx="54"/>
          </p:nvPr>
        </p:nvSpPr>
        <p:spPr/>
        <p:txBody>
          <a:bodyPr/>
          <a:lstStyle/>
          <a:p>
            <a:r>
              <a:rPr lang="zh-CN" altLang="en-US" dirty="0"/>
              <a:t>南开大学足球协会杯</a:t>
            </a:r>
          </a:p>
        </p:txBody>
      </p:sp>
      <p:sp>
        <p:nvSpPr>
          <p:cNvPr id="28" name="文本占位符 27">
            <a:extLst>
              <a:ext uri="{FF2B5EF4-FFF2-40B4-BE49-F238E27FC236}">
                <a16:creationId xmlns:a16="http://schemas.microsoft.com/office/drawing/2014/main" id="{FD69F118-A7E9-B534-0DA3-33C4B97795AF}"/>
              </a:ext>
            </a:extLst>
          </p:cNvPr>
          <p:cNvSpPr>
            <a:spLocks noGrp="1"/>
          </p:cNvSpPr>
          <p:nvPr>
            <p:ph type="body" sz="quarter" idx="66"/>
          </p:nvPr>
        </p:nvSpPr>
        <p:spPr/>
        <p:txBody>
          <a:bodyPr/>
          <a:lstStyle/>
          <a:p>
            <a:r>
              <a:rPr lang="en-US" altLang="zh-CN" dirty="0"/>
              <a:t>2022.5-2022.6</a:t>
            </a:r>
            <a:endParaRPr lang="zh-CN" altLang="en-US" dirty="0"/>
          </a:p>
        </p:txBody>
      </p:sp>
      <p:sp>
        <p:nvSpPr>
          <p:cNvPr id="30" name="文本占位符 29">
            <a:extLst>
              <a:ext uri="{FF2B5EF4-FFF2-40B4-BE49-F238E27FC236}">
                <a16:creationId xmlns:a16="http://schemas.microsoft.com/office/drawing/2014/main" id="{B9BF1791-3BBA-4F2C-8F5F-3A4AF1D4C498}"/>
              </a:ext>
            </a:extLst>
          </p:cNvPr>
          <p:cNvSpPr>
            <a:spLocks noGrp="1"/>
          </p:cNvSpPr>
          <p:nvPr>
            <p:ph type="body" sz="quarter" idx="68"/>
          </p:nvPr>
        </p:nvSpPr>
        <p:spPr/>
        <p:txBody>
          <a:bodyPr/>
          <a:lstStyle/>
          <a:p>
            <a:r>
              <a:rPr lang="zh-CN" altLang="en-US" dirty="0"/>
              <a:t>是</a:t>
            </a:r>
          </a:p>
        </p:txBody>
      </p:sp>
      <p:sp>
        <p:nvSpPr>
          <p:cNvPr id="25" name="文本占位符 24">
            <a:extLst>
              <a:ext uri="{FF2B5EF4-FFF2-40B4-BE49-F238E27FC236}">
                <a16:creationId xmlns:a16="http://schemas.microsoft.com/office/drawing/2014/main" id="{62879E2F-2BCA-931C-9127-0F6B0352465C}"/>
              </a:ext>
            </a:extLst>
          </p:cNvPr>
          <p:cNvSpPr>
            <a:spLocks noGrp="1"/>
          </p:cNvSpPr>
          <p:nvPr>
            <p:ph type="body" sz="quarter" idx="58"/>
          </p:nvPr>
        </p:nvSpPr>
        <p:spPr/>
        <p:txBody>
          <a:bodyPr/>
          <a:lstStyle/>
          <a:p>
            <a:r>
              <a:rPr lang="en-US" altLang="zh-CN" dirty="0"/>
              <a:t>0.6</a:t>
            </a:r>
            <a:r>
              <a:rPr lang="zh-CN" altLang="en-US" dirty="0"/>
              <a:t> * </a:t>
            </a:r>
            <a:r>
              <a:rPr lang="en-US" altLang="zh-CN" dirty="0"/>
              <a:t>80%</a:t>
            </a:r>
            <a:r>
              <a:rPr lang="zh-CN" altLang="en-US" dirty="0"/>
              <a:t> </a:t>
            </a:r>
            <a:r>
              <a:rPr lang="en-US" altLang="zh-CN" dirty="0"/>
              <a:t>=</a:t>
            </a:r>
            <a:r>
              <a:rPr lang="zh-CN" altLang="en-US" dirty="0"/>
              <a:t> </a:t>
            </a:r>
            <a:r>
              <a:rPr lang="en-US" altLang="zh-CN" dirty="0"/>
              <a:t>0.48</a:t>
            </a:r>
            <a:endParaRPr lang="zh-CN" altLang="en-US" dirty="0"/>
          </a:p>
        </p:txBody>
      </p:sp>
      <p:sp>
        <p:nvSpPr>
          <p:cNvPr id="26" name="文本占位符 25">
            <a:extLst>
              <a:ext uri="{FF2B5EF4-FFF2-40B4-BE49-F238E27FC236}">
                <a16:creationId xmlns:a16="http://schemas.microsoft.com/office/drawing/2014/main" id="{67D0E746-B05A-12FE-E456-28A0B958E6A8}"/>
              </a:ext>
            </a:extLst>
          </p:cNvPr>
          <p:cNvSpPr>
            <a:spLocks noGrp="1"/>
          </p:cNvSpPr>
          <p:nvPr>
            <p:ph type="body" sz="quarter" idx="63"/>
          </p:nvPr>
        </p:nvSpPr>
        <p:spPr/>
        <p:txBody>
          <a:bodyPr/>
          <a:lstStyle/>
          <a:p>
            <a:r>
              <a:rPr lang="en-US" altLang="zh-CN" dirty="0"/>
              <a:t>2022.6</a:t>
            </a:r>
            <a:endParaRPr lang="zh-CN" altLang="en-US" dirty="0"/>
          </a:p>
        </p:txBody>
      </p:sp>
      <p:sp>
        <p:nvSpPr>
          <p:cNvPr id="27" name="文本占位符 26">
            <a:extLst>
              <a:ext uri="{FF2B5EF4-FFF2-40B4-BE49-F238E27FC236}">
                <a16:creationId xmlns:a16="http://schemas.microsoft.com/office/drawing/2014/main" id="{229DA4D9-F6C1-1B12-4C7F-51B6CE08A8F3}"/>
              </a:ext>
            </a:extLst>
          </p:cNvPr>
          <p:cNvSpPr>
            <a:spLocks noGrp="1"/>
          </p:cNvSpPr>
          <p:nvPr>
            <p:ph type="body" sz="quarter" idx="65"/>
          </p:nvPr>
        </p:nvSpPr>
        <p:spPr/>
        <p:txBody>
          <a:bodyPr/>
          <a:lstStyle/>
          <a:p>
            <a:r>
              <a:rPr lang="zh-CN" altLang="en-US" dirty="0"/>
              <a:t>二等奖（第三名）</a:t>
            </a:r>
          </a:p>
        </p:txBody>
      </p:sp>
      <p:sp>
        <p:nvSpPr>
          <p:cNvPr id="29" name="文本占位符 28">
            <a:extLst>
              <a:ext uri="{FF2B5EF4-FFF2-40B4-BE49-F238E27FC236}">
                <a16:creationId xmlns:a16="http://schemas.microsoft.com/office/drawing/2014/main" id="{BD72F286-C17F-0E20-DBA5-754E49ED16C9}"/>
              </a:ext>
            </a:extLst>
          </p:cNvPr>
          <p:cNvSpPr>
            <a:spLocks noGrp="1"/>
          </p:cNvSpPr>
          <p:nvPr>
            <p:ph type="body" sz="quarter" idx="67"/>
          </p:nvPr>
        </p:nvSpPr>
        <p:spPr/>
        <p:txBody>
          <a:bodyPr/>
          <a:lstStyle/>
          <a:p>
            <a:r>
              <a:rPr lang="zh-CN" altLang="en-US" dirty="0"/>
              <a:t>校级</a:t>
            </a:r>
          </a:p>
        </p:txBody>
      </p:sp>
      <p:sp>
        <p:nvSpPr>
          <p:cNvPr id="31" name="文本占位符 30">
            <a:extLst>
              <a:ext uri="{FF2B5EF4-FFF2-40B4-BE49-F238E27FC236}">
                <a16:creationId xmlns:a16="http://schemas.microsoft.com/office/drawing/2014/main" id="{1DB512BA-E3E5-BE0E-4396-A412D5F8C3D4}"/>
              </a:ext>
            </a:extLst>
          </p:cNvPr>
          <p:cNvSpPr>
            <a:spLocks noGrp="1"/>
          </p:cNvSpPr>
          <p:nvPr>
            <p:ph type="body" sz="quarter" idx="69"/>
          </p:nvPr>
        </p:nvSpPr>
        <p:spPr/>
        <p:txBody>
          <a:bodyPr/>
          <a:lstStyle/>
          <a:p>
            <a:r>
              <a:rPr lang="zh-CN" altLang="en-US" dirty="0"/>
              <a:t>否</a:t>
            </a:r>
          </a:p>
        </p:txBody>
      </p:sp>
      <p:pic>
        <p:nvPicPr>
          <p:cNvPr id="15" name="图片占位符 11">
            <a:extLst>
              <a:ext uri="{FF2B5EF4-FFF2-40B4-BE49-F238E27FC236}">
                <a16:creationId xmlns:a16="http://schemas.microsoft.com/office/drawing/2014/main" id="{B4832016-6D96-FC4C-8366-E79ABBF01152}"/>
              </a:ext>
            </a:extLst>
          </p:cNvPr>
          <p:cNvPicPr>
            <a:picLocks noChangeAspect="1"/>
          </p:cNvPicPr>
          <p:nvPr/>
        </p:nvPicPr>
        <p:blipFill>
          <a:blip r:embed="rId4">
            <a:extLst>
              <a:ext uri="{28A0092B-C50C-407E-A947-70E740481C1C}">
                <a14:useLocalDpi xmlns:a14="http://schemas.microsoft.com/office/drawing/2010/main" val="0"/>
              </a:ext>
            </a:extLst>
          </a:blip>
          <a:srcRect l="4407" r="4407"/>
          <a:stretch>
            <a:fillRect/>
          </a:stretch>
        </p:blipFill>
        <p:spPr>
          <a:xfrm>
            <a:off x="4651478" y="1428626"/>
            <a:ext cx="3251200" cy="3686175"/>
          </a:xfrm>
          <a:prstGeom prst="rect">
            <a:avLst/>
          </a:prstGeom>
        </p:spPr>
      </p:pic>
    </p:spTree>
    <p:extLst>
      <p:ext uri="{BB962C8B-B14F-4D97-AF65-F5344CB8AC3E}">
        <p14:creationId xmlns:p14="http://schemas.microsoft.com/office/powerpoint/2010/main" val="10730300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TotalTime>
  <Words>1798</Words>
  <Application>Microsoft Macintosh PowerPoint</Application>
  <PresentationFormat>宽屏</PresentationFormat>
  <Paragraphs>134</Paragraphs>
  <Slides>7</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vt:i4>
      </vt:variant>
    </vt:vector>
  </HeadingPairs>
  <TitlesOfParts>
    <vt:vector size="18" baseType="lpstr">
      <vt:lpstr> 字魂28号-视棍体</vt:lpstr>
      <vt:lpstr>等线</vt:lpstr>
      <vt:lpstr>等线 Light</vt:lpstr>
      <vt:lpstr>仿宋</vt:lpstr>
      <vt:lpstr>FangSong_GB2312</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高雨桐</dc:creator>
  <cp:lastModifiedBy>920241525@qq.com</cp:lastModifiedBy>
  <cp:revision>37</cp:revision>
  <dcterms:created xsi:type="dcterms:W3CDTF">2022-09-15T00:22:15Z</dcterms:created>
  <dcterms:modified xsi:type="dcterms:W3CDTF">2022-09-19T02:44:52Z</dcterms:modified>
</cp:coreProperties>
</file>